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webextensions/webextension1.xml" ContentType="application/vnd.ms-office.webextension+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679" r:id="rId3"/>
  </p:sldMasterIdLst>
  <p:notesMasterIdLst>
    <p:notesMasterId r:id="rId14"/>
  </p:notesMasterIdLst>
  <p:sldIdLst>
    <p:sldId id="256" r:id="rId4"/>
    <p:sldId id="257" r:id="rId5"/>
    <p:sldId id="258" r:id="rId6"/>
    <p:sldId id="259" r:id="rId7"/>
    <p:sldId id="260" r:id="rId8"/>
    <p:sldId id="261" r:id="rId9"/>
    <p:sldId id="262" r:id="rId10"/>
    <p:sldId id="263" r:id="rId11"/>
    <p:sldId id="264" r:id="rId12"/>
    <p:sldId id="265" r:id="rId13"/>
  </p:sldIdLst>
  <p:sldSz cx="12192000" cy="6858000"/>
  <p:notesSz cx="6858000" cy="9144000"/>
  <p:embeddedFontLst>
    <p:embeddedFont>
      <p:font typeface="Montserrat" panose="00000500000000000000" pitchFamily="2" charset="0"/>
      <p:regular r:id="rId15"/>
      <p:bold r:id="rId16"/>
      <p:italic r:id="rId17"/>
      <p:boldItalic r:id="rId18"/>
    </p:embeddedFont>
    <p:embeddedFont>
      <p:font typeface="Montserrat Black" panose="00000A00000000000000" pitchFamily="2" charset="0"/>
      <p:bold r:id="rId19"/>
      <p:boldItalic r:id="rId20"/>
    </p:embeddedFont>
    <p:embeddedFont>
      <p:font typeface="Montserrat ExtraBold" panose="00000900000000000000" pitchFamily="2" charset="0"/>
      <p:bold r:id="rId21"/>
      <p:boldItalic r:id="rId22"/>
    </p:embeddedFont>
    <p:embeddedFont>
      <p:font typeface="Montserrat ExtraLight" panose="00000300000000000000" pitchFamily="2" charset="0"/>
      <p:regular r:id="rId23"/>
      <p:bold r:id="rId24"/>
      <p:italic r:id="rId25"/>
      <p:boldItalic r:id="rId26"/>
    </p:embeddedFont>
    <p:embeddedFont>
      <p:font typeface="Montserrat Medium" panose="00000600000000000000" pitchFamily="2" charset="0"/>
      <p:regular r:id="rId27"/>
      <p:bold r:id="rId28"/>
      <p:italic r:id="rId29"/>
      <p:boldItalic r:id="rId30"/>
    </p:embeddedFont>
    <p:embeddedFont>
      <p:font typeface="Montserrat SemiBold" panose="00000700000000000000" pitchFamily="2" charset="0"/>
      <p:regular r:id="rId31"/>
      <p:bold r:id="rId32"/>
      <p:italic r:id="rId33"/>
      <p:boldItalic r:id="rId34"/>
    </p:embeddedFont>
    <p:embeddedFont>
      <p:font typeface="Oswald Light" panose="00000400000000000000" pitchFamily="2" charset="0"/>
      <p:regular r:id="rId35"/>
      <p:bold r:id="rId36"/>
    </p:embeddedFont>
    <p:embeddedFont>
      <p:font typeface="Oswald Medium" panose="00000600000000000000" pitchFamily="2" charset="0"/>
      <p:regular r:id="rId37"/>
      <p:bold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1" roundtripDataSignature="AMtx7mgRky8uGo/8UTPTXlS5KgrpFHgUP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629"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font" Target="fonts/font4.fntdata"/><Relationship Id="rId26" Type="http://schemas.openxmlformats.org/officeDocument/2006/relationships/font" Target="fonts/font12.fntdata"/><Relationship Id="rId21" Type="http://schemas.openxmlformats.org/officeDocument/2006/relationships/font" Target="fonts/font7.fntdata"/><Relationship Id="rId34" Type="http://schemas.openxmlformats.org/officeDocument/2006/relationships/font" Target="fonts/font20.fntdata"/><Relationship Id="rId42"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41"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font" Target="fonts/font23.fntdata"/><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font" Target="fonts/font22.fntdata"/><Relationship Id="rId10" Type="http://schemas.openxmlformats.org/officeDocument/2006/relationships/slide" Target="slides/slide7.xml"/><Relationship Id="rId19" Type="http://schemas.openxmlformats.org/officeDocument/2006/relationships/font" Target="fonts/font5.fntdata"/><Relationship Id="rId31" Type="http://schemas.openxmlformats.org/officeDocument/2006/relationships/font" Target="fonts/font17.fntdata"/><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font" Target="fonts/font21.fntdata"/><Relationship Id="rId43"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86" name="Google Shape;1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418" name="Google Shape;41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99" name="Google Shape;1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47" name="Google Shape;247;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E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69" name="Google Shape;26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305" name="Google Shape;30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327" name="Google Shape;32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349" name="Google Shape;34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fd1e1e5f6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fd1e1e5f6e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2" name="Google Shape;372;g2fd1e1e5f6e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s-E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378" name="Google Shape;37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11"/>
          <p:cNvSpPr txBox="1">
            <a:spLocks noGrp="1"/>
          </p:cNvSpPr>
          <p:nvPr>
            <p:ph type="ctrTitle"/>
          </p:nvPr>
        </p:nvSpPr>
        <p:spPr>
          <a:xfrm>
            <a:off x="415611" y="992767"/>
            <a:ext cx="11360700" cy="27369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a:endParaRPr/>
          </a:p>
        </p:txBody>
      </p:sp>
      <p:sp>
        <p:nvSpPr>
          <p:cNvPr id="15" name="Google Shape;15;p11"/>
          <p:cNvSpPr txBox="1">
            <a:spLocks noGrp="1"/>
          </p:cNvSpPr>
          <p:nvPr>
            <p:ph type="subTitle" idx="1"/>
          </p:nvPr>
        </p:nvSpPr>
        <p:spPr>
          <a:xfrm>
            <a:off x="415600" y="3778833"/>
            <a:ext cx="11360700" cy="10569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6" name="Google Shape;16;p1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1"/>
        <p:cNvGrpSpPr/>
        <p:nvPr/>
      </p:nvGrpSpPr>
      <p:grpSpPr>
        <a:xfrm>
          <a:off x="0" y="0"/>
          <a:ext cx="0" cy="0"/>
          <a:chOff x="0" y="0"/>
          <a:chExt cx="0" cy="0"/>
        </a:xfrm>
      </p:grpSpPr>
      <p:sp>
        <p:nvSpPr>
          <p:cNvPr id="52" name="Google Shape;52;p22"/>
          <p:cNvSpPr txBox="1">
            <a:spLocks noGrp="1"/>
          </p:cNvSpPr>
          <p:nvPr>
            <p:ph type="body" idx="1"/>
          </p:nvPr>
        </p:nvSpPr>
        <p:spPr>
          <a:xfrm>
            <a:off x="415600" y="5640767"/>
            <a:ext cx="7998300" cy="806700"/>
          </a:xfrm>
          <a:prstGeom prst="rect">
            <a:avLst/>
          </a:prstGeom>
          <a:noFill/>
          <a:ln>
            <a:noFill/>
          </a:ln>
        </p:spPr>
        <p:txBody>
          <a:bodyPr spcFirstLastPara="1" wrap="square" lIns="121900" tIns="121900" rIns="121900" bIns="121900" anchor="ctr" anchorCtr="0">
            <a:noAutofit/>
          </a:bodyPr>
          <a:lstStyle>
            <a:lvl1pPr marL="457200" lvl="0" indent="-228600" algn="l">
              <a:lnSpc>
                <a:spcPct val="100000"/>
              </a:lnSpc>
              <a:spcBef>
                <a:spcPts val="0"/>
              </a:spcBef>
              <a:spcAft>
                <a:spcPts val="0"/>
              </a:spcAft>
              <a:buSzPts val="2400"/>
              <a:buNone/>
              <a:defRPr/>
            </a:lvl1pPr>
          </a:lstStyle>
          <a:p>
            <a:endParaRPr/>
          </a:p>
        </p:txBody>
      </p:sp>
      <p:sp>
        <p:nvSpPr>
          <p:cNvPr id="53" name="Google Shape;53;p2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
        <p:cNvGrpSpPr/>
        <p:nvPr/>
      </p:nvGrpSpPr>
      <p:grpSpPr>
        <a:xfrm>
          <a:off x="0" y="0"/>
          <a:ext cx="0" cy="0"/>
          <a:chOff x="0" y="0"/>
          <a:chExt cx="0" cy="0"/>
        </a:xfrm>
      </p:grpSpPr>
      <p:sp>
        <p:nvSpPr>
          <p:cNvPr id="55" name="Google Shape;55;p23"/>
          <p:cNvSpPr txBox="1">
            <a:spLocks noGrp="1"/>
          </p:cNvSpPr>
          <p:nvPr>
            <p:ph type="title" hasCustomPrompt="1"/>
          </p:nvPr>
        </p:nvSpPr>
        <p:spPr>
          <a:xfrm>
            <a:off x="415600" y="1474833"/>
            <a:ext cx="11360700" cy="26181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6" name="Google Shape;56;p23"/>
          <p:cNvSpPr txBox="1">
            <a:spLocks noGrp="1"/>
          </p:cNvSpPr>
          <p:nvPr>
            <p:ph type="body" idx="1"/>
          </p:nvPr>
        </p:nvSpPr>
        <p:spPr>
          <a:xfrm>
            <a:off x="415600" y="4202967"/>
            <a:ext cx="11360700" cy="1734300"/>
          </a:xfrm>
          <a:prstGeom prst="rect">
            <a:avLst/>
          </a:prstGeom>
          <a:noFill/>
          <a:ln>
            <a:noFill/>
          </a:ln>
        </p:spPr>
        <p:txBody>
          <a:bodyPr spcFirstLastPara="1" wrap="square" lIns="121900" tIns="121900" rIns="121900" bIns="121900" anchor="t" anchorCtr="0">
            <a:noAutofit/>
          </a:bodyPr>
          <a:lstStyle>
            <a:lvl1pPr marL="457200" lvl="0" indent="-381000" algn="ctr">
              <a:lnSpc>
                <a:spcPct val="115000"/>
              </a:lnSpc>
              <a:spcBef>
                <a:spcPts val="0"/>
              </a:spcBef>
              <a:spcAft>
                <a:spcPts val="0"/>
              </a:spcAft>
              <a:buSzPts val="2400"/>
              <a:buChar char="●"/>
              <a:defRPr/>
            </a:lvl1pPr>
            <a:lvl2pPr marL="914400" lvl="1" indent="-349250" algn="ctr">
              <a:lnSpc>
                <a:spcPct val="115000"/>
              </a:lnSpc>
              <a:spcBef>
                <a:spcPts val="2100"/>
              </a:spcBef>
              <a:spcAft>
                <a:spcPts val="0"/>
              </a:spcAft>
              <a:buSzPts val="1900"/>
              <a:buChar char="○"/>
              <a:defRPr/>
            </a:lvl2pPr>
            <a:lvl3pPr marL="1371600" lvl="2" indent="-349250" algn="ctr">
              <a:lnSpc>
                <a:spcPct val="115000"/>
              </a:lnSpc>
              <a:spcBef>
                <a:spcPts val="2100"/>
              </a:spcBef>
              <a:spcAft>
                <a:spcPts val="0"/>
              </a:spcAft>
              <a:buSzPts val="1900"/>
              <a:buChar char="■"/>
              <a:defRPr/>
            </a:lvl3pPr>
            <a:lvl4pPr marL="1828800" lvl="3" indent="-349250" algn="ctr">
              <a:lnSpc>
                <a:spcPct val="115000"/>
              </a:lnSpc>
              <a:spcBef>
                <a:spcPts val="2100"/>
              </a:spcBef>
              <a:spcAft>
                <a:spcPts val="0"/>
              </a:spcAft>
              <a:buSzPts val="1900"/>
              <a:buChar char="●"/>
              <a:defRPr/>
            </a:lvl4pPr>
            <a:lvl5pPr marL="2286000" lvl="4" indent="-349250" algn="ctr">
              <a:lnSpc>
                <a:spcPct val="115000"/>
              </a:lnSpc>
              <a:spcBef>
                <a:spcPts val="2100"/>
              </a:spcBef>
              <a:spcAft>
                <a:spcPts val="0"/>
              </a:spcAft>
              <a:buSzPts val="1900"/>
              <a:buChar char="○"/>
              <a:defRPr/>
            </a:lvl5pPr>
            <a:lvl6pPr marL="2743200" lvl="5" indent="-349250" algn="ctr">
              <a:lnSpc>
                <a:spcPct val="115000"/>
              </a:lnSpc>
              <a:spcBef>
                <a:spcPts val="2100"/>
              </a:spcBef>
              <a:spcAft>
                <a:spcPts val="0"/>
              </a:spcAft>
              <a:buSzPts val="1900"/>
              <a:buChar char="■"/>
              <a:defRPr/>
            </a:lvl6pPr>
            <a:lvl7pPr marL="3200400" lvl="6" indent="-349250" algn="ctr">
              <a:lnSpc>
                <a:spcPct val="115000"/>
              </a:lnSpc>
              <a:spcBef>
                <a:spcPts val="2100"/>
              </a:spcBef>
              <a:spcAft>
                <a:spcPts val="0"/>
              </a:spcAft>
              <a:buSzPts val="1900"/>
              <a:buChar char="●"/>
              <a:defRPr/>
            </a:lvl7pPr>
            <a:lvl8pPr marL="3657600" lvl="7" indent="-349250" algn="ctr">
              <a:lnSpc>
                <a:spcPct val="115000"/>
              </a:lnSpc>
              <a:spcBef>
                <a:spcPts val="2100"/>
              </a:spcBef>
              <a:spcAft>
                <a:spcPts val="0"/>
              </a:spcAft>
              <a:buSzPts val="1900"/>
              <a:buChar char="○"/>
              <a:defRPr/>
            </a:lvl8pPr>
            <a:lvl9pPr marL="4114800" lvl="8" indent="-349250" algn="ctr">
              <a:lnSpc>
                <a:spcPct val="115000"/>
              </a:lnSpc>
              <a:spcBef>
                <a:spcPts val="2100"/>
              </a:spcBef>
              <a:spcAft>
                <a:spcPts val="2100"/>
              </a:spcAft>
              <a:buSzPts val="1900"/>
              <a:buChar char="■"/>
              <a:defRPr/>
            </a:lvl9pPr>
          </a:lstStyle>
          <a:p>
            <a:endParaRPr/>
          </a:p>
        </p:txBody>
      </p:sp>
      <p:sp>
        <p:nvSpPr>
          <p:cNvPr id="57" name="Google Shape;57;p23"/>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24"/>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4"/>
        <p:cNvGrpSpPr/>
        <p:nvPr/>
      </p:nvGrpSpPr>
      <p:grpSpPr>
        <a:xfrm>
          <a:off x="0" y="0"/>
          <a:ext cx="0" cy="0"/>
          <a:chOff x="0" y="0"/>
          <a:chExt cx="0" cy="0"/>
        </a:xfrm>
      </p:grpSpPr>
      <p:sp>
        <p:nvSpPr>
          <p:cNvPr id="65" name="Google Shape;65;p14"/>
          <p:cNvSpPr txBox="1">
            <a:spLocks noGrp="1"/>
          </p:cNvSpPr>
          <p:nvPr>
            <p:ph type="ctrTitle"/>
          </p:nvPr>
        </p:nvSpPr>
        <p:spPr>
          <a:xfrm>
            <a:off x="415611" y="992767"/>
            <a:ext cx="11360700" cy="27369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a:endParaRPr/>
          </a:p>
        </p:txBody>
      </p:sp>
      <p:sp>
        <p:nvSpPr>
          <p:cNvPr id="66" name="Google Shape;66;p14"/>
          <p:cNvSpPr txBox="1">
            <a:spLocks noGrp="1"/>
          </p:cNvSpPr>
          <p:nvPr>
            <p:ph type="subTitle" idx="1"/>
          </p:nvPr>
        </p:nvSpPr>
        <p:spPr>
          <a:xfrm>
            <a:off x="415600" y="3778833"/>
            <a:ext cx="11360700" cy="10569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67" name="Google Shape;67;p14"/>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68"/>
        <p:cNvGrpSpPr/>
        <p:nvPr/>
      </p:nvGrpSpPr>
      <p:grpSpPr>
        <a:xfrm>
          <a:off x="0" y="0"/>
          <a:ext cx="0" cy="0"/>
          <a:chOff x="0" y="0"/>
          <a:chExt cx="0" cy="0"/>
        </a:xfrm>
      </p:grpSpPr>
      <p:sp>
        <p:nvSpPr>
          <p:cNvPr id="69" name="Google Shape;69;p25"/>
          <p:cNvSpPr txBox="1">
            <a:spLocks noGrp="1"/>
          </p:cNvSpPr>
          <p:nvPr>
            <p:ph type="title"/>
          </p:nvPr>
        </p:nvSpPr>
        <p:spPr>
          <a:xfrm>
            <a:off x="845127" y="365760"/>
            <a:ext cx="10515600" cy="1325700"/>
          </a:xfrm>
          <a:prstGeom prst="rect">
            <a:avLst/>
          </a:prstGeom>
          <a:noFill/>
          <a:ln>
            <a:noFill/>
          </a:ln>
        </p:spPr>
        <p:txBody>
          <a:bodyPr spcFirstLastPara="1" wrap="square" lIns="121900" tIns="121900" rIns="121900" bIns="121900" anchor="ctr" anchorCtr="0">
            <a:noAutofit/>
          </a:bodyPr>
          <a:lstStyle>
            <a:lvl1pPr marR="0" lvl="0" algn="l">
              <a:lnSpc>
                <a:spcPct val="90000"/>
              </a:lnSpc>
              <a:spcBef>
                <a:spcPts val="0"/>
              </a:spcBef>
              <a:spcAft>
                <a:spcPts val="0"/>
              </a:spcAft>
              <a:buClr>
                <a:schemeClr val="dk1"/>
              </a:buClr>
              <a:buSzPts val="37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3700"/>
              <a:buNone/>
              <a:defRPr sz="1900"/>
            </a:lvl2pPr>
            <a:lvl3pPr lvl="2" algn="l">
              <a:lnSpc>
                <a:spcPct val="100000"/>
              </a:lnSpc>
              <a:spcBef>
                <a:spcPts val="0"/>
              </a:spcBef>
              <a:spcAft>
                <a:spcPts val="0"/>
              </a:spcAft>
              <a:buSzPts val="3700"/>
              <a:buNone/>
              <a:defRPr sz="1900"/>
            </a:lvl3pPr>
            <a:lvl4pPr lvl="3" algn="l">
              <a:lnSpc>
                <a:spcPct val="100000"/>
              </a:lnSpc>
              <a:spcBef>
                <a:spcPts val="0"/>
              </a:spcBef>
              <a:spcAft>
                <a:spcPts val="0"/>
              </a:spcAft>
              <a:buSzPts val="3700"/>
              <a:buNone/>
              <a:defRPr sz="1900"/>
            </a:lvl4pPr>
            <a:lvl5pPr lvl="4" algn="l">
              <a:lnSpc>
                <a:spcPct val="100000"/>
              </a:lnSpc>
              <a:spcBef>
                <a:spcPts val="0"/>
              </a:spcBef>
              <a:spcAft>
                <a:spcPts val="0"/>
              </a:spcAft>
              <a:buSzPts val="3700"/>
              <a:buNone/>
              <a:defRPr sz="1900"/>
            </a:lvl5pPr>
            <a:lvl6pPr lvl="5" algn="l">
              <a:lnSpc>
                <a:spcPct val="100000"/>
              </a:lnSpc>
              <a:spcBef>
                <a:spcPts val="0"/>
              </a:spcBef>
              <a:spcAft>
                <a:spcPts val="0"/>
              </a:spcAft>
              <a:buSzPts val="3700"/>
              <a:buNone/>
              <a:defRPr sz="1900"/>
            </a:lvl6pPr>
            <a:lvl7pPr lvl="6" algn="l">
              <a:lnSpc>
                <a:spcPct val="100000"/>
              </a:lnSpc>
              <a:spcBef>
                <a:spcPts val="0"/>
              </a:spcBef>
              <a:spcAft>
                <a:spcPts val="0"/>
              </a:spcAft>
              <a:buSzPts val="3700"/>
              <a:buNone/>
              <a:defRPr sz="1900"/>
            </a:lvl7pPr>
            <a:lvl8pPr lvl="7" algn="l">
              <a:lnSpc>
                <a:spcPct val="100000"/>
              </a:lnSpc>
              <a:spcBef>
                <a:spcPts val="0"/>
              </a:spcBef>
              <a:spcAft>
                <a:spcPts val="0"/>
              </a:spcAft>
              <a:buSzPts val="3700"/>
              <a:buNone/>
              <a:defRPr sz="1900"/>
            </a:lvl8pPr>
            <a:lvl9pPr lvl="8" algn="l">
              <a:lnSpc>
                <a:spcPct val="100000"/>
              </a:lnSpc>
              <a:spcBef>
                <a:spcPts val="0"/>
              </a:spcBef>
              <a:spcAft>
                <a:spcPts val="0"/>
              </a:spcAft>
              <a:buSzPts val="3700"/>
              <a:buNone/>
              <a:defRPr sz="1900"/>
            </a:lvl9pPr>
          </a:lstStyle>
          <a:p>
            <a:endParaRPr/>
          </a:p>
        </p:txBody>
      </p:sp>
      <p:sp>
        <p:nvSpPr>
          <p:cNvPr id="70" name="Google Shape;70;p25"/>
          <p:cNvSpPr txBox="1">
            <a:spLocks noGrp="1"/>
          </p:cNvSpPr>
          <p:nvPr>
            <p:ph type="body" idx="1"/>
          </p:nvPr>
        </p:nvSpPr>
        <p:spPr>
          <a:xfrm>
            <a:off x="845127" y="1828800"/>
            <a:ext cx="10515600" cy="4351200"/>
          </a:xfrm>
          <a:prstGeom prst="rect">
            <a:avLst/>
          </a:prstGeom>
          <a:noFill/>
          <a:ln>
            <a:noFill/>
          </a:ln>
        </p:spPr>
        <p:txBody>
          <a:bodyPr spcFirstLastPara="1" wrap="square" lIns="121900" tIns="121900" rIns="121900" bIns="121900" anchor="t" anchorCtr="0">
            <a:noAutofit/>
          </a:bodyPr>
          <a:lstStyle>
            <a:lvl1pPr marL="457200" marR="0" lvl="0" indent="-406400" algn="l">
              <a:lnSpc>
                <a:spcPct val="90000"/>
              </a:lnSpc>
              <a:spcBef>
                <a:spcPts val="1100"/>
              </a:spcBef>
              <a:spcAft>
                <a:spcPts val="0"/>
              </a:spcAft>
              <a:buClr>
                <a:schemeClr val="dk1"/>
              </a:buClr>
              <a:buSzPts val="2800"/>
              <a:buFont typeface="Noto Sans Symbols"/>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2100"/>
              </a:spcBef>
              <a:spcAft>
                <a:spcPts val="0"/>
              </a:spcAft>
              <a:buClr>
                <a:schemeClr val="dk1"/>
              </a:buClr>
              <a:buSzPts val="2400"/>
              <a:buFont typeface="Noto Sans Symbols"/>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2100"/>
              </a:spcBef>
              <a:spcAft>
                <a:spcPts val="0"/>
              </a:spcAft>
              <a:buClr>
                <a:schemeClr val="dk1"/>
              </a:buClr>
              <a:buSzPts val="2000"/>
              <a:buFont typeface="Noto Sans Symbols"/>
              <a:buChar char="⚫"/>
              <a:defRPr sz="2000" b="0" i="0" u="none" strike="noStrike" cap="none">
                <a:solidFill>
                  <a:schemeClr val="dk1"/>
                </a:solidFill>
                <a:latin typeface="Calibri"/>
                <a:ea typeface="Calibri"/>
                <a:cs typeface="Calibri"/>
                <a:sym typeface="Calibri"/>
              </a:defRPr>
            </a:lvl3pPr>
            <a:lvl4pPr marL="1828800" marR="0" lvl="3" indent="-349250" algn="l">
              <a:lnSpc>
                <a:spcPct val="90000"/>
              </a:lnSpc>
              <a:spcBef>
                <a:spcPts val="2100"/>
              </a:spcBef>
              <a:spcAft>
                <a:spcPts val="0"/>
              </a:spcAft>
              <a:buClr>
                <a:schemeClr val="dk1"/>
              </a:buClr>
              <a:buSzPts val="1900"/>
              <a:buFont typeface="Noto Sans Symbols"/>
              <a:buChar char="⚫"/>
              <a:defRPr sz="1900" b="0" i="0" u="none" strike="noStrike" cap="none">
                <a:solidFill>
                  <a:schemeClr val="dk1"/>
                </a:solidFill>
                <a:latin typeface="Calibri"/>
                <a:ea typeface="Calibri"/>
                <a:cs typeface="Calibri"/>
                <a:sym typeface="Calibri"/>
              </a:defRPr>
            </a:lvl4pPr>
            <a:lvl5pPr marL="2286000" marR="0" lvl="4" indent="-349250" algn="l">
              <a:lnSpc>
                <a:spcPct val="90000"/>
              </a:lnSpc>
              <a:spcBef>
                <a:spcPts val="2100"/>
              </a:spcBef>
              <a:spcAft>
                <a:spcPts val="0"/>
              </a:spcAft>
              <a:buClr>
                <a:schemeClr val="dk1"/>
              </a:buClr>
              <a:buSzPts val="1900"/>
              <a:buFont typeface="Noto Sans Symbols"/>
              <a:buChar char="⚫"/>
              <a:defRPr sz="1900" b="0" i="0" u="none" strike="noStrike" cap="none">
                <a:solidFill>
                  <a:schemeClr val="dk1"/>
                </a:solidFill>
                <a:latin typeface="Calibri"/>
                <a:ea typeface="Calibri"/>
                <a:cs typeface="Calibri"/>
                <a:sym typeface="Calibri"/>
              </a:defRPr>
            </a:lvl5pPr>
            <a:lvl6pPr marL="2743200" marR="0" lvl="5" indent="-349250" algn="l">
              <a:lnSpc>
                <a:spcPct val="115000"/>
              </a:lnSpc>
              <a:spcBef>
                <a:spcPts val="2100"/>
              </a:spcBef>
              <a:spcAft>
                <a:spcPts val="0"/>
              </a:spcAft>
              <a:buClr>
                <a:schemeClr val="dk1"/>
              </a:buClr>
              <a:buSzPts val="1900"/>
              <a:buFont typeface="Noto Sans Symbols"/>
              <a:buChar char="⚫"/>
              <a:defRPr sz="1900" b="0" i="0" u="none" strike="noStrike" cap="none">
                <a:solidFill>
                  <a:schemeClr val="dk1"/>
                </a:solidFill>
                <a:latin typeface="Calibri"/>
                <a:ea typeface="Calibri"/>
                <a:cs typeface="Calibri"/>
                <a:sym typeface="Calibri"/>
              </a:defRPr>
            </a:lvl6pPr>
            <a:lvl7pPr marL="3200400" marR="0" lvl="6" indent="-349250" algn="l">
              <a:lnSpc>
                <a:spcPct val="115000"/>
              </a:lnSpc>
              <a:spcBef>
                <a:spcPts val="2100"/>
              </a:spcBef>
              <a:spcAft>
                <a:spcPts val="0"/>
              </a:spcAft>
              <a:buClr>
                <a:schemeClr val="dk1"/>
              </a:buClr>
              <a:buSzPts val="1900"/>
              <a:buFont typeface="Noto Sans Symbols"/>
              <a:buChar char="⚫"/>
              <a:defRPr sz="1900" b="0" i="0" u="none" strike="noStrike" cap="none">
                <a:solidFill>
                  <a:schemeClr val="dk1"/>
                </a:solidFill>
                <a:latin typeface="Calibri"/>
                <a:ea typeface="Calibri"/>
                <a:cs typeface="Calibri"/>
                <a:sym typeface="Calibri"/>
              </a:defRPr>
            </a:lvl7pPr>
            <a:lvl8pPr marL="3657600" marR="0" lvl="7" indent="-349250" algn="l">
              <a:lnSpc>
                <a:spcPct val="115000"/>
              </a:lnSpc>
              <a:spcBef>
                <a:spcPts val="2100"/>
              </a:spcBef>
              <a:spcAft>
                <a:spcPts val="0"/>
              </a:spcAft>
              <a:buClr>
                <a:schemeClr val="dk1"/>
              </a:buClr>
              <a:buSzPts val="1900"/>
              <a:buFont typeface="Noto Sans Symbols"/>
              <a:buChar char="⚫"/>
              <a:defRPr sz="1900" b="0" i="0" u="none" strike="noStrike" cap="none">
                <a:solidFill>
                  <a:schemeClr val="dk1"/>
                </a:solidFill>
                <a:latin typeface="Calibri"/>
                <a:ea typeface="Calibri"/>
                <a:cs typeface="Calibri"/>
                <a:sym typeface="Calibri"/>
              </a:defRPr>
            </a:lvl8pPr>
            <a:lvl9pPr marL="4114800" marR="0" lvl="8" indent="-349250" algn="l">
              <a:lnSpc>
                <a:spcPct val="115000"/>
              </a:lnSpc>
              <a:spcBef>
                <a:spcPts val="2100"/>
              </a:spcBef>
              <a:spcAft>
                <a:spcPts val="2100"/>
              </a:spcAft>
              <a:buClr>
                <a:schemeClr val="dk1"/>
              </a:buClr>
              <a:buSzPts val="1900"/>
              <a:buFont typeface="Noto Sans Symbols"/>
              <a:buChar char="⚫"/>
              <a:defRPr sz="1900" b="0" i="0" u="none" strike="noStrike" cap="none">
                <a:solidFill>
                  <a:schemeClr val="dk1"/>
                </a:solidFill>
                <a:latin typeface="Calibri"/>
                <a:ea typeface="Calibri"/>
                <a:cs typeface="Calibri"/>
                <a:sym typeface="Calibri"/>
              </a:defRPr>
            </a:lvl9pPr>
          </a:lstStyle>
          <a:p>
            <a:endParaRPr/>
          </a:p>
        </p:txBody>
      </p:sp>
      <p:sp>
        <p:nvSpPr>
          <p:cNvPr id="71" name="Google Shape;71;p25"/>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500"/>
              <a:buFont typeface="Arial"/>
              <a:buNone/>
              <a:defRPr sz="1100" b="0" i="0" u="none" strike="noStrike" cap="none">
                <a:solidFill>
                  <a:srgbClr val="595959"/>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5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5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5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5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5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5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5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5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72" name="Google Shape;72;p25"/>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500"/>
              <a:buFont typeface="Arial"/>
              <a:buNone/>
              <a:defRPr sz="1100" b="0" i="0" u="none" strike="noStrike" cap="none">
                <a:solidFill>
                  <a:srgbClr val="595959"/>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5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5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5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5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5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5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5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5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73" name="Google Shape;73;p25"/>
          <p:cNvSpPr txBox="1">
            <a:spLocks noGrp="1"/>
          </p:cNvSpPr>
          <p:nvPr>
            <p:ph type="sldNum" idx="12"/>
          </p:nvPr>
        </p:nvSpPr>
        <p:spPr>
          <a:xfrm>
            <a:off x="8617527"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4"/>
        <p:cNvGrpSpPr/>
        <p:nvPr/>
      </p:nvGrpSpPr>
      <p:grpSpPr>
        <a:xfrm>
          <a:off x="0" y="0"/>
          <a:ext cx="0" cy="0"/>
          <a:chOff x="0" y="0"/>
          <a:chExt cx="0" cy="0"/>
        </a:xfrm>
      </p:grpSpPr>
      <p:sp>
        <p:nvSpPr>
          <p:cNvPr id="75" name="Google Shape;75;p26"/>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76" name="Google Shape;76;p26"/>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77" name="Google Shape;77;p2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8"/>
        <p:cNvGrpSpPr/>
        <p:nvPr/>
      </p:nvGrpSpPr>
      <p:grpSpPr>
        <a:xfrm>
          <a:off x="0" y="0"/>
          <a:ext cx="0" cy="0"/>
          <a:chOff x="0" y="0"/>
          <a:chExt cx="0" cy="0"/>
        </a:xfrm>
      </p:grpSpPr>
      <p:sp>
        <p:nvSpPr>
          <p:cNvPr id="79" name="Google Shape;79;p27"/>
          <p:cNvSpPr txBox="1">
            <a:spLocks noGrp="1"/>
          </p:cNvSpPr>
          <p:nvPr>
            <p:ph type="title"/>
          </p:nvPr>
        </p:nvSpPr>
        <p:spPr>
          <a:xfrm>
            <a:off x="415600" y="2867800"/>
            <a:ext cx="11360700" cy="11223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80" name="Google Shape;80;p27"/>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1"/>
        <p:cNvGrpSpPr/>
        <p:nvPr/>
      </p:nvGrpSpPr>
      <p:grpSpPr>
        <a:xfrm>
          <a:off x="0" y="0"/>
          <a:ext cx="0" cy="0"/>
          <a:chOff x="0" y="0"/>
          <a:chExt cx="0" cy="0"/>
        </a:xfrm>
      </p:grpSpPr>
      <p:sp>
        <p:nvSpPr>
          <p:cNvPr id="82" name="Google Shape;82;p28"/>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83" name="Google Shape;83;p28"/>
          <p:cNvSpPr txBox="1">
            <a:spLocks noGrp="1"/>
          </p:cNvSpPr>
          <p:nvPr>
            <p:ph type="body" idx="1"/>
          </p:nvPr>
        </p:nvSpPr>
        <p:spPr>
          <a:xfrm>
            <a:off x="4156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84" name="Google Shape;84;p28"/>
          <p:cNvSpPr txBox="1">
            <a:spLocks noGrp="1"/>
          </p:cNvSpPr>
          <p:nvPr>
            <p:ph type="body" idx="2"/>
          </p:nvPr>
        </p:nvSpPr>
        <p:spPr>
          <a:xfrm>
            <a:off x="64432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85" name="Google Shape;85;p2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29"/>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88" name="Google Shape;88;p29"/>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9"/>
        <p:cNvGrpSpPr/>
        <p:nvPr/>
      </p:nvGrpSpPr>
      <p:grpSpPr>
        <a:xfrm>
          <a:off x="0" y="0"/>
          <a:ext cx="0" cy="0"/>
          <a:chOff x="0" y="0"/>
          <a:chExt cx="0" cy="0"/>
        </a:xfrm>
      </p:grpSpPr>
      <p:sp>
        <p:nvSpPr>
          <p:cNvPr id="90" name="Google Shape;90;p30"/>
          <p:cNvSpPr txBox="1">
            <a:spLocks noGrp="1"/>
          </p:cNvSpPr>
          <p:nvPr>
            <p:ph type="title"/>
          </p:nvPr>
        </p:nvSpPr>
        <p:spPr>
          <a:xfrm>
            <a:off x="415600" y="740800"/>
            <a:ext cx="3744000" cy="1007700"/>
          </a:xfrm>
          <a:prstGeom prst="rect">
            <a:avLst/>
          </a:prstGeom>
          <a:noFill/>
          <a:ln>
            <a:noFill/>
          </a:ln>
        </p:spPr>
        <p:txBody>
          <a:bodyPr spcFirstLastPara="1" wrap="square" lIns="121900" tIns="121900" rIns="121900" bIns="121900" anchor="b" anchorCtr="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91" name="Google Shape;91;p30"/>
          <p:cNvSpPr txBox="1">
            <a:spLocks noGrp="1"/>
          </p:cNvSpPr>
          <p:nvPr>
            <p:ph type="body" idx="1"/>
          </p:nvPr>
        </p:nvSpPr>
        <p:spPr>
          <a:xfrm>
            <a:off x="415600" y="1852800"/>
            <a:ext cx="3744000" cy="4239300"/>
          </a:xfrm>
          <a:prstGeom prst="rect">
            <a:avLst/>
          </a:prstGeom>
          <a:noFill/>
          <a:ln>
            <a:noFill/>
          </a:ln>
        </p:spPr>
        <p:txBody>
          <a:bodyPr spcFirstLastPara="1" wrap="square" lIns="121900" tIns="121900" rIns="121900" bIns="121900" anchor="t" anchorCtr="0">
            <a:no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92" name="Google Shape;92;p3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7"/>
        <p:cNvGrpSpPr/>
        <p:nvPr/>
      </p:nvGrpSpPr>
      <p:grpSpPr>
        <a:xfrm>
          <a:off x="0" y="0"/>
          <a:ext cx="0" cy="0"/>
          <a:chOff x="0" y="0"/>
          <a:chExt cx="0" cy="0"/>
        </a:xfrm>
      </p:grpSpPr>
      <p:sp>
        <p:nvSpPr>
          <p:cNvPr id="18" name="Google Shape;18;p12"/>
          <p:cNvSpPr txBox="1">
            <a:spLocks noGrp="1"/>
          </p:cNvSpPr>
          <p:nvPr>
            <p:ph type="title"/>
          </p:nvPr>
        </p:nvSpPr>
        <p:spPr>
          <a:xfrm>
            <a:off x="845127" y="365760"/>
            <a:ext cx="10515600" cy="1325700"/>
          </a:xfrm>
          <a:prstGeom prst="rect">
            <a:avLst/>
          </a:prstGeom>
          <a:noFill/>
          <a:ln>
            <a:noFill/>
          </a:ln>
        </p:spPr>
        <p:txBody>
          <a:bodyPr spcFirstLastPara="1" wrap="square" lIns="121900" tIns="121900" rIns="121900" bIns="121900" anchor="ctr" anchorCtr="0">
            <a:noAutofit/>
          </a:bodyPr>
          <a:lstStyle>
            <a:lvl1pPr marR="0" lvl="0" algn="l">
              <a:lnSpc>
                <a:spcPct val="90000"/>
              </a:lnSpc>
              <a:spcBef>
                <a:spcPts val="0"/>
              </a:spcBef>
              <a:spcAft>
                <a:spcPts val="0"/>
              </a:spcAft>
              <a:buClr>
                <a:schemeClr val="dk1"/>
              </a:buClr>
              <a:buSzPts val="37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3700"/>
              <a:buNone/>
              <a:defRPr sz="1900"/>
            </a:lvl2pPr>
            <a:lvl3pPr lvl="2" algn="l">
              <a:lnSpc>
                <a:spcPct val="100000"/>
              </a:lnSpc>
              <a:spcBef>
                <a:spcPts val="0"/>
              </a:spcBef>
              <a:spcAft>
                <a:spcPts val="0"/>
              </a:spcAft>
              <a:buSzPts val="3700"/>
              <a:buNone/>
              <a:defRPr sz="1900"/>
            </a:lvl3pPr>
            <a:lvl4pPr lvl="3" algn="l">
              <a:lnSpc>
                <a:spcPct val="100000"/>
              </a:lnSpc>
              <a:spcBef>
                <a:spcPts val="0"/>
              </a:spcBef>
              <a:spcAft>
                <a:spcPts val="0"/>
              </a:spcAft>
              <a:buSzPts val="3700"/>
              <a:buNone/>
              <a:defRPr sz="1900"/>
            </a:lvl4pPr>
            <a:lvl5pPr lvl="4" algn="l">
              <a:lnSpc>
                <a:spcPct val="100000"/>
              </a:lnSpc>
              <a:spcBef>
                <a:spcPts val="0"/>
              </a:spcBef>
              <a:spcAft>
                <a:spcPts val="0"/>
              </a:spcAft>
              <a:buSzPts val="3700"/>
              <a:buNone/>
              <a:defRPr sz="1900"/>
            </a:lvl5pPr>
            <a:lvl6pPr lvl="5" algn="l">
              <a:lnSpc>
                <a:spcPct val="100000"/>
              </a:lnSpc>
              <a:spcBef>
                <a:spcPts val="0"/>
              </a:spcBef>
              <a:spcAft>
                <a:spcPts val="0"/>
              </a:spcAft>
              <a:buSzPts val="3700"/>
              <a:buNone/>
              <a:defRPr sz="1900"/>
            </a:lvl6pPr>
            <a:lvl7pPr lvl="6" algn="l">
              <a:lnSpc>
                <a:spcPct val="100000"/>
              </a:lnSpc>
              <a:spcBef>
                <a:spcPts val="0"/>
              </a:spcBef>
              <a:spcAft>
                <a:spcPts val="0"/>
              </a:spcAft>
              <a:buSzPts val="3700"/>
              <a:buNone/>
              <a:defRPr sz="1900"/>
            </a:lvl7pPr>
            <a:lvl8pPr lvl="7" algn="l">
              <a:lnSpc>
                <a:spcPct val="100000"/>
              </a:lnSpc>
              <a:spcBef>
                <a:spcPts val="0"/>
              </a:spcBef>
              <a:spcAft>
                <a:spcPts val="0"/>
              </a:spcAft>
              <a:buSzPts val="3700"/>
              <a:buNone/>
              <a:defRPr sz="1900"/>
            </a:lvl8pPr>
            <a:lvl9pPr lvl="8" algn="l">
              <a:lnSpc>
                <a:spcPct val="100000"/>
              </a:lnSpc>
              <a:spcBef>
                <a:spcPts val="0"/>
              </a:spcBef>
              <a:spcAft>
                <a:spcPts val="0"/>
              </a:spcAft>
              <a:buSzPts val="3700"/>
              <a:buNone/>
              <a:defRPr sz="1900"/>
            </a:lvl9pPr>
          </a:lstStyle>
          <a:p>
            <a:endParaRPr/>
          </a:p>
        </p:txBody>
      </p:sp>
      <p:sp>
        <p:nvSpPr>
          <p:cNvPr id="19" name="Google Shape;19;p12"/>
          <p:cNvSpPr txBox="1">
            <a:spLocks noGrp="1"/>
          </p:cNvSpPr>
          <p:nvPr>
            <p:ph type="body" idx="1"/>
          </p:nvPr>
        </p:nvSpPr>
        <p:spPr>
          <a:xfrm>
            <a:off x="845127" y="1828800"/>
            <a:ext cx="10515600" cy="4351200"/>
          </a:xfrm>
          <a:prstGeom prst="rect">
            <a:avLst/>
          </a:prstGeom>
          <a:noFill/>
          <a:ln>
            <a:noFill/>
          </a:ln>
        </p:spPr>
        <p:txBody>
          <a:bodyPr spcFirstLastPara="1" wrap="square" lIns="121900" tIns="121900" rIns="121900" bIns="121900" anchor="t" anchorCtr="0">
            <a:noAutofit/>
          </a:bodyPr>
          <a:lstStyle>
            <a:lvl1pPr marL="457200" marR="0" lvl="0" indent="-406400" algn="l">
              <a:lnSpc>
                <a:spcPct val="90000"/>
              </a:lnSpc>
              <a:spcBef>
                <a:spcPts val="1100"/>
              </a:spcBef>
              <a:spcAft>
                <a:spcPts val="0"/>
              </a:spcAft>
              <a:buClr>
                <a:schemeClr val="dk1"/>
              </a:buClr>
              <a:buSzPts val="2800"/>
              <a:buFont typeface="Noto Sans Symbols"/>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2100"/>
              </a:spcBef>
              <a:spcAft>
                <a:spcPts val="0"/>
              </a:spcAft>
              <a:buClr>
                <a:schemeClr val="dk1"/>
              </a:buClr>
              <a:buSzPts val="2400"/>
              <a:buFont typeface="Noto Sans Symbols"/>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2100"/>
              </a:spcBef>
              <a:spcAft>
                <a:spcPts val="0"/>
              </a:spcAft>
              <a:buClr>
                <a:schemeClr val="dk1"/>
              </a:buClr>
              <a:buSzPts val="2000"/>
              <a:buFont typeface="Noto Sans Symbols"/>
              <a:buChar char="⚫"/>
              <a:defRPr sz="2000" b="0" i="0" u="none" strike="noStrike" cap="none">
                <a:solidFill>
                  <a:schemeClr val="dk1"/>
                </a:solidFill>
                <a:latin typeface="Calibri"/>
                <a:ea typeface="Calibri"/>
                <a:cs typeface="Calibri"/>
                <a:sym typeface="Calibri"/>
              </a:defRPr>
            </a:lvl3pPr>
            <a:lvl4pPr marL="1828800" marR="0" lvl="3" indent="-349250" algn="l">
              <a:lnSpc>
                <a:spcPct val="90000"/>
              </a:lnSpc>
              <a:spcBef>
                <a:spcPts val="2100"/>
              </a:spcBef>
              <a:spcAft>
                <a:spcPts val="0"/>
              </a:spcAft>
              <a:buClr>
                <a:schemeClr val="dk1"/>
              </a:buClr>
              <a:buSzPts val="1900"/>
              <a:buFont typeface="Noto Sans Symbols"/>
              <a:buChar char="⚫"/>
              <a:defRPr sz="1900" b="0" i="0" u="none" strike="noStrike" cap="none">
                <a:solidFill>
                  <a:schemeClr val="dk1"/>
                </a:solidFill>
                <a:latin typeface="Calibri"/>
                <a:ea typeface="Calibri"/>
                <a:cs typeface="Calibri"/>
                <a:sym typeface="Calibri"/>
              </a:defRPr>
            </a:lvl4pPr>
            <a:lvl5pPr marL="2286000" marR="0" lvl="4" indent="-349250" algn="l">
              <a:lnSpc>
                <a:spcPct val="90000"/>
              </a:lnSpc>
              <a:spcBef>
                <a:spcPts val="2100"/>
              </a:spcBef>
              <a:spcAft>
                <a:spcPts val="0"/>
              </a:spcAft>
              <a:buClr>
                <a:schemeClr val="dk1"/>
              </a:buClr>
              <a:buSzPts val="1900"/>
              <a:buFont typeface="Noto Sans Symbols"/>
              <a:buChar char="⚫"/>
              <a:defRPr sz="1900" b="0" i="0" u="none" strike="noStrike" cap="none">
                <a:solidFill>
                  <a:schemeClr val="dk1"/>
                </a:solidFill>
                <a:latin typeface="Calibri"/>
                <a:ea typeface="Calibri"/>
                <a:cs typeface="Calibri"/>
                <a:sym typeface="Calibri"/>
              </a:defRPr>
            </a:lvl5pPr>
            <a:lvl6pPr marL="2743200" marR="0" lvl="5" indent="-349250" algn="l">
              <a:lnSpc>
                <a:spcPct val="115000"/>
              </a:lnSpc>
              <a:spcBef>
                <a:spcPts val="2100"/>
              </a:spcBef>
              <a:spcAft>
                <a:spcPts val="0"/>
              </a:spcAft>
              <a:buClr>
                <a:schemeClr val="dk1"/>
              </a:buClr>
              <a:buSzPts val="1900"/>
              <a:buFont typeface="Noto Sans Symbols"/>
              <a:buChar char="⚫"/>
              <a:defRPr sz="1900" b="0" i="0" u="none" strike="noStrike" cap="none">
                <a:solidFill>
                  <a:schemeClr val="dk1"/>
                </a:solidFill>
                <a:latin typeface="Calibri"/>
                <a:ea typeface="Calibri"/>
                <a:cs typeface="Calibri"/>
                <a:sym typeface="Calibri"/>
              </a:defRPr>
            </a:lvl6pPr>
            <a:lvl7pPr marL="3200400" marR="0" lvl="6" indent="-349250" algn="l">
              <a:lnSpc>
                <a:spcPct val="115000"/>
              </a:lnSpc>
              <a:spcBef>
                <a:spcPts val="2100"/>
              </a:spcBef>
              <a:spcAft>
                <a:spcPts val="0"/>
              </a:spcAft>
              <a:buClr>
                <a:schemeClr val="dk1"/>
              </a:buClr>
              <a:buSzPts val="1900"/>
              <a:buFont typeface="Noto Sans Symbols"/>
              <a:buChar char="⚫"/>
              <a:defRPr sz="1900" b="0" i="0" u="none" strike="noStrike" cap="none">
                <a:solidFill>
                  <a:schemeClr val="dk1"/>
                </a:solidFill>
                <a:latin typeface="Calibri"/>
                <a:ea typeface="Calibri"/>
                <a:cs typeface="Calibri"/>
                <a:sym typeface="Calibri"/>
              </a:defRPr>
            </a:lvl7pPr>
            <a:lvl8pPr marL="3657600" marR="0" lvl="7" indent="-349250" algn="l">
              <a:lnSpc>
                <a:spcPct val="115000"/>
              </a:lnSpc>
              <a:spcBef>
                <a:spcPts val="2100"/>
              </a:spcBef>
              <a:spcAft>
                <a:spcPts val="0"/>
              </a:spcAft>
              <a:buClr>
                <a:schemeClr val="dk1"/>
              </a:buClr>
              <a:buSzPts val="1900"/>
              <a:buFont typeface="Noto Sans Symbols"/>
              <a:buChar char="⚫"/>
              <a:defRPr sz="1900" b="0" i="0" u="none" strike="noStrike" cap="none">
                <a:solidFill>
                  <a:schemeClr val="dk1"/>
                </a:solidFill>
                <a:latin typeface="Calibri"/>
                <a:ea typeface="Calibri"/>
                <a:cs typeface="Calibri"/>
                <a:sym typeface="Calibri"/>
              </a:defRPr>
            </a:lvl8pPr>
            <a:lvl9pPr marL="4114800" marR="0" lvl="8" indent="-349250" algn="l">
              <a:lnSpc>
                <a:spcPct val="115000"/>
              </a:lnSpc>
              <a:spcBef>
                <a:spcPts val="2100"/>
              </a:spcBef>
              <a:spcAft>
                <a:spcPts val="2100"/>
              </a:spcAft>
              <a:buClr>
                <a:schemeClr val="dk1"/>
              </a:buClr>
              <a:buSzPts val="1900"/>
              <a:buFont typeface="Noto Sans Symbols"/>
              <a:buChar char="⚫"/>
              <a:defRPr sz="1900" b="0" i="0" u="none" strike="noStrike" cap="none">
                <a:solidFill>
                  <a:schemeClr val="dk1"/>
                </a:solidFill>
                <a:latin typeface="Calibri"/>
                <a:ea typeface="Calibri"/>
                <a:cs typeface="Calibri"/>
                <a:sym typeface="Calibri"/>
              </a:defRPr>
            </a:lvl9pPr>
          </a:lstStyle>
          <a:p>
            <a:endParaRPr/>
          </a:p>
        </p:txBody>
      </p:sp>
      <p:sp>
        <p:nvSpPr>
          <p:cNvPr id="20" name="Google Shape;20;p12"/>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500"/>
              <a:buFont typeface="Arial"/>
              <a:buNone/>
              <a:defRPr sz="1100" b="0" i="0" u="none" strike="noStrike" cap="none">
                <a:solidFill>
                  <a:srgbClr val="595959"/>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5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5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5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5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5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5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5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5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21" name="Google Shape;21;p12"/>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500"/>
              <a:buFont typeface="Arial"/>
              <a:buNone/>
              <a:defRPr sz="1100" b="0" i="0" u="none" strike="noStrike" cap="none">
                <a:solidFill>
                  <a:srgbClr val="595959"/>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5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5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5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5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5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5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5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5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22" name="Google Shape;22;p12"/>
          <p:cNvSpPr txBox="1">
            <a:spLocks noGrp="1"/>
          </p:cNvSpPr>
          <p:nvPr>
            <p:ph type="sldNum" idx="12"/>
          </p:nvPr>
        </p:nvSpPr>
        <p:spPr>
          <a:xfrm>
            <a:off x="8617527"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3"/>
        <p:cNvGrpSpPr/>
        <p:nvPr/>
      </p:nvGrpSpPr>
      <p:grpSpPr>
        <a:xfrm>
          <a:off x="0" y="0"/>
          <a:ext cx="0" cy="0"/>
          <a:chOff x="0" y="0"/>
          <a:chExt cx="0" cy="0"/>
        </a:xfrm>
      </p:grpSpPr>
      <p:sp>
        <p:nvSpPr>
          <p:cNvPr id="94" name="Google Shape;94;p31"/>
          <p:cNvSpPr txBox="1">
            <a:spLocks noGrp="1"/>
          </p:cNvSpPr>
          <p:nvPr>
            <p:ph type="title"/>
          </p:nvPr>
        </p:nvSpPr>
        <p:spPr>
          <a:xfrm>
            <a:off x="653667" y="600200"/>
            <a:ext cx="8490300" cy="54543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a:endParaRPr/>
          </a:p>
        </p:txBody>
      </p:sp>
      <p:sp>
        <p:nvSpPr>
          <p:cNvPr id="95" name="Google Shape;95;p3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6"/>
        <p:cNvGrpSpPr/>
        <p:nvPr/>
      </p:nvGrpSpPr>
      <p:grpSpPr>
        <a:xfrm>
          <a:off x="0" y="0"/>
          <a:ext cx="0" cy="0"/>
          <a:chOff x="0" y="0"/>
          <a:chExt cx="0" cy="0"/>
        </a:xfrm>
      </p:grpSpPr>
      <p:sp>
        <p:nvSpPr>
          <p:cNvPr id="97" name="Google Shape;97;p32"/>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32"/>
          <p:cNvSpPr txBox="1">
            <a:spLocks noGrp="1"/>
          </p:cNvSpPr>
          <p:nvPr>
            <p:ph type="title"/>
          </p:nvPr>
        </p:nvSpPr>
        <p:spPr>
          <a:xfrm>
            <a:off x="354000" y="1644233"/>
            <a:ext cx="5393700" cy="19764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99" name="Google Shape;99;p32"/>
          <p:cNvSpPr txBox="1">
            <a:spLocks noGrp="1"/>
          </p:cNvSpPr>
          <p:nvPr>
            <p:ph type="subTitle" idx="1"/>
          </p:nvPr>
        </p:nvSpPr>
        <p:spPr>
          <a:xfrm>
            <a:off x="354000" y="3737433"/>
            <a:ext cx="5393700" cy="16467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00" name="Google Shape;100;p32"/>
          <p:cNvSpPr txBox="1">
            <a:spLocks noGrp="1"/>
          </p:cNvSpPr>
          <p:nvPr>
            <p:ph type="body" idx="2"/>
          </p:nvPr>
        </p:nvSpPr>
        <p:spPr>
          <a:xfrm>
            <a:off x="6586000" y="965433"/>
            <a:ext cx="5115900" cy="4926900"/>
          </a:xfrm>
          <a:prstGeom prst="rect">
            <a:avLst/>
          </a:prstGeom>
          <a:noFill/>
          <a:ln>
            <a:noFill/>
          </a:ln>
        </p:spPr>
        <p:txBody>
          <a:bodyPr spcFirstLastPara="1" wrap="square" lIns="121900" tIns="121900" rIns="121900" bIns="121900" anchor="ctr"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101" name="Google Shape;101;p3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2"/>
        <p:cNvGrpSpPr/>
        <p:nvPr/>
      </p:nvGrpSpPr>
      <p:grpSpPr>
        <a:xfrm>
          <a:off x="0" y="0"/>
          <a:ext cx="0" cy="0"/>
          <a:chOff x="0" y="0"/>
          <a:chExt cx="0" cy="0"/>
        </a:xfrm>
      </p:grpSpPr>
      <p:sp>
        <p:nvSpPr>
          <p:cNvPr id="103" name="Google Shape;103;p33"/>
          <p:cNvSpPr txBox="1">
            <a:spLocks noGrp="1"/>
          </p:cNvSpPr>
          <p:nvPr>
            <p:ph type="body" idx="1"/>
          </p:nvPr>
        </p:nvSpPr>
        <p:spPr>
          <a:xfrm>
            <a:off x="415600" y="5640767"/>
            <a:ext cx="7998300" cy="806700"/>
          </a:xfrm>
          <a:prstGeom prst="rect">
            <a:avLst/>
          </a:prstGeom>
          <a:noFill/>
          <a:ln>
            <a:noFill/>
          </a:ln>
        </p:spPr>
        <p:txBody>
          <a:bodyPr spcFirstLastPara="1" wrap="square" lIns="121900" tIns="121900" rIns="121900" bIns="121900" anchor="ctr" anchorCtr="0">
            <a:noAutofit/>
          </a:bodyPr>
          <a:lstStyle>
            <a:lvl1pPr marL="457200" lvl="0" indent="-228600" algn="l">
              <a:lnSpc>
                <a:spcPct val="100000"/>
              </a:lnSpc>
              <a:spcBef>
                <a:spcPts val="0"/>
              </a:spcBef>
              <a:spcAft>
                <a:spcPts val="0"/>
              </a:spcAft>
              <a:buSzPts val="2400"/>
              <a:buNone/>
              <a:defRPr/>
            </a:lvl1pPr>
          </a:lstStyle>
          <a:p>
            <a:endParaRPr/>
          </a:p>
        </p:txBody>
      </p:sp>
      <p:sp>
        <p:nvSpPr>
          <p:cNvPr id="104" name="Google Shape;104;p33"/>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sp>
        <p:nvSpPr>
          <p:cNvPr id="106" name="Google Shape;106;p34"/>
          <p:cNvSpPr txBox="1">
            <a:spLocks noGrp="1"/>
          </p:cNvSpPr>
          <p:nvPr>
            <p:ph type="title" hasCustomPrompt="1"/>
          </p:nvPr>
        </p:nvSpPr>
        <p:spPr>
          <a:xfrm>
            <a:off x="415600" y="1474833"/>
            <a:ext cx="11360700" cy="26181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107" name="Google Shape;107;p34"/>
          <p:cNvSpPr txBox="1">
            <a:spLocks noGrp="1"/>
          </p:cNvSpPr>
          <p:nvPr>
            <p:ph type="body" idx="1"/>
          </p:nvPr>
        </p:nvSpPr>
        <p:spPr>
          <a:xfrm>
            <a:off x="415600" y="4202967"/>
            <a:ext cx="11360700" cy="1734300"/>
          </a:xfrm>
          <a:prstGeom prst="rect">
            <a:avLst/>
          </a:prstGeom>
          <a:noFill/>
          <a:ln>
            <a:noFill/>
          </a:ln>
        </p:spPr>
        <p:txBody>
          <a:bodyPr spcFirstLastPara="1" wrap="square" lIns="121900" tIns="121900" rIns="121900" bIns="121900" anchor="t" anchorCtr="0">
            <a:noAutofit/>
          </a:bodyPr>
          <a:lstStyle>
            <a:lvl1pPr marL="457200" lvl="0" indent="-381000" algn="ctr">
              <a:lnSpc>
                <a:spcPct val="115000"/>
              </a:lnSpc>
              <a:spcBef>
                <a:spcPts val="0"/>
              </a:spcBef>
              <a:spcAft>
                <a:spcPts val="0"/>
              </a:spcAft>
              <a:buSzPts val="2400"/>
              <a:buChar char="●"/>
              <a:defRPr/>
            </a:lvl1pPr>
            <a:lvl2pPr marL="914400" lvl="1" indent="-349250" algn="ctr">
              <a:lnSpc>
                <a:spcPct val="115000"/>
              </a:lnSpc>
              <a:spcBef>
                <a:spcPts val="2100"/>
              </a:spcBef>
              <a:spcAft>
                <a:spcPts val="0"/>
              </a:spcAft>
              <a:buSzPts val="1900"/>
              <a:buChar char="○"/>
              <a:defRPr/>
            </a:lvl2pPr>
            <a:lvl3pPr marL="1371600" lvl="2" indent="-349250" algn="ctr">
              <a:lnSpc>
                <a:spcPct val="115000"/>
              </a:lnSpc>
              <a:spcBef>
                <a:spcPts val="2100"/>
              </a:spcBef>
              <a:spcAft>
                <a:spcPts val="0"/>
              </a:spcAft>
              <a:buSzPts val="1900"/>
              <a:buChar char="■"/>
              <a:defRPr/>
            </a:lvl3pPr>
            <a:lvl4pPr marL="1828800" lvl="3" indent="-349250" algn="ctr">
              <a:lnSpc>
                <a:spcPct val="115000"/>
              </a:lnSpc>
              <a:spcBef>
                <a:spcPts val="2100"/>
              </a:spcBef>
              <a:spcAft>
                <a:spcPts val="0"/>
              </a:spcAft>
              <a:buSzPts val="1900"/>
              <a:buChar char="●"/>
              <a:defRPr/>
            </a:lvl4pPr>
            <a:lvl5pPr marL="2286000" lvl="4" indent="-349250" algn="ctr">
              <a:lnSpc>
                <a:spcPct val="115000"/>
              </a:lnSpc>
              <a:spcBef>
                <a:spcPts val="2100"/>
              </a:spcBef>
              <a:spcAft>
                <a:spcPts val="0"/>
              </a:spcAft>
              <a:buSzPts val="1900"/>
              <a:buChar char="○"/>
              <a:defRPr/>
            </a:lvl5pPr>
            <a:lvl6pPr marL="2743200" lvl="5" indent="-349250" algn="ctr">
              <a:lnSpc>
                <a:spcPct val="115000"/>
              </a:lnSpc>
              <a:spcBef>
                <a:spcPts val="2100"/>
              </a:spcBef>
              <a:spcAft>
                <a:spcPts val="0"/>
              </a:spcAft>
              <a:buSzPts val="1900"/>
              <a:buChar char="■"/>
              <a:defRPr/>
            </a:lvl6pPr>
            <a:lvl7pPr marL="3200400" lvl="6" indent="-349250" algn="ctr">
              <a:lnSpc>
                <a:spcPct val="115000"/>
              </a:lnSpc>
              <a:spcBef>
                <a:spcPts val="2100"/>
              </a:spcBef>
              <a:spcAft>
                <a:spcPts val="0"/>
              </a:spcAft>
              <a:buSzPts val="1900"/>
              <a:buChar char="●"/>
              <a:defRPr/>
            </a:lvl7pPr>
            <a:lvl8pPr marL="3657600" lvl="7" indent="-349250" algn="ctr">
              <a:lnSpc>
                <a:spcPct val="115000"/>
              </a:lnSpc>
              <a:spcBef>
                <a:spcPts val="2100"/>
              </a:spcBef>
              <a:spcAft>
                <a:spcPts val="0"/>
              </a:spcAft>
              <a:buSzPts val="1900"/>
              <a:buChar char="○"/>
              <a:defRPr/>
            </a:lvl8pPr>
            <a:lvl9pPr marL="4114800" lvl="8" indent="-349250" algn="ctr">
              <a:lnSpc>
                <a:spcPct val="115000"/>
              </a:lnSpc>
              <a:spcBef>
                <a:spcPts val="2100"/>
              </a:spcBef>
              <a:spcAft>
                <a:spcPts val="2100"/>
              </a:spcAft>
              <a:buSzPts val="1900"/>
              <a:buChar char="■"/>
              <a:defRPr/>
            </a:lvl9pPr>
          </a:lstStyle>
          <a:p>
            <a:endParaRPr/>
          </a:p>
        </p:txBody>
      </p:sp>
      <p:sp>
        <p:nvSpPr>
          <p:cNvPr id="108" name="Google Shape;108;p34"/>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9"/>
        <p:cNvGrpSpPr/>
        <p:nvPr/>
      </p:nvGrpSpPr>
      <p:grpSpPr>
        <a:xfrm>
          <a:off x="0" y="0"/>
          <a:ext cx="0" cy="0"/>
          <a:chOff x="0" y="0"/>
          <a:chExt cx="0" cy="0"/>
        </a:xfrm>
      </p:grpSpPr>
      <p:sp>
        <p:nvSpPr>
          <p:cNvPr id="110" name="Google Shape;110;p3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Oscura">
  <p:cSld name="CUSTOM_1_2">
    <p:bg>
      <p:bgPr>
        <a:solidFill>
          <a:srgbClr val="000000"/>
        </a:solidFill>
        <a:effectLst/>
      </p:bgPr>
    </p:bg>
    <p:spTree>
      <p:nvGrpSpPr>
        <p:cNvPr id="1" name="Shape 111"/>
        <p:cNvGrpSpPr/>
        <p:nvPr/>
      </p:nvGrpSpPr>
      <p:grpSpPr>
        <a:xfrm>
          <a:off x="0" y="0"/>
          <a:ext cx="0" cy="0"/>
          <a:chOff x="0" y="0"/>
          <a:chExt cx="0" cy="0"/>
        </a:xfrm>
      </p:grpSpPr>
      <p:sp>
        <p:nvSpPr>
          <p:cNvPr id="112" name="Google Shape;112;p36"/>
          <p:cNvSpPr txBox="1">
            <a:spLocks noGrp="1"/>
          </p:cNvSpPr>
          <p:nvPr>
            <p:ph type="sldNum" idx="12"/>
          </p:nvPr>
        </p:nvSpPr>
        <p:spPr>
          <a:xfrm>
            <a:off x="11093410" y="63192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pic>
        <p:nvPicPr>
          <p:cNvPr id="113" name="Google Shape;113;p36"/>
          <p:cNvPicPr preferRelativeResize="0"/>
          <p:nvPr/>
        </p:nvPicPr>
        <p:blipFill rotWithShape="1">
          <a:blip r:embed="rId2">
            <a:alphaModFix/>
          </a:blip>
          <a:srcRect t="592" b="582"/>
          <a:stretch/>
        </p:blipFill>
        <p:spPr>
          <a:xfrm>
            <a:off x="227267" y="160300"/>
            <a:ext cx="2227169" cy="733667"/>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_1">
  <p:cSld name="BLANK_1">
    <p:spTree>
      <p:nvGrpSpPr>
        <p:cNvPr id="1" name="Shape 114"/>
        <p:cNvGrpSpPr/>
        <p:nvPr/>
      </p:nvGrpSpPr>
      <p:grpSpPr>
        <a:xfrm>
          <a:off x="0" y="0"/>
          <a:ext cx="0" cy="0"/>
          <a:chOff x="0" y="0"/>
          <a:chExt cx="0" cy="0"/>
        </a:xfrm>
      </p:grpSpPr>
      <p:sp>
        <p:nvSpPr>
          <p:cNvPr id="115" name="Google Shape;115;p37"/>
          <p:cNvSpPr txBox="1">
            <a:spLocks noGrp="1"/>
          </p:cNvSpPr>
          <p:nvPr>
            <p:ph type="sldNum" idx="12"/>
          </p:nvPr>
        </p:nvSpPr>
        <p:spPr>
          <a:xfrm>
            <a:off x="11093410" y="63192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
        <p:nvSpPr>
          <p:cNvPr id="116" name="Google Shape;116;p37"/>
          <p:cNvSpPr/>
          <p:nvPr/>
        </p:nvSpPr>
        <p:spPr>
          <a:xfrm>
            <a:off x="406400" y="1176033"/>
            <a:ext cx="11380800" cy="4800"/>
          </a:xfrm>
          <a:prstGeom prst="rect">
            <a:avLst/>
          </a:prstGeom>
          <a:solidFill>
            <a:srgbClr val="74C0C2"/>
          </a:solidFill>
          <a:ln w="9525" cap="flat" cmpd="sng">
            <a:solidFill>
              <a:srgbClr val="74C0C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37"/>
          <p:cNvSpPr txBox="1">
            <a:spLocks noGrp="1"/>
          </p:cNvSpPr>
          <p:nvPr>
            <p:ph type="title"/>
          </p:nvPr>
        </p:nvSpPr>
        <p:spPr>
          <a:xfrm>
            <a:off x="299200" y="626133"/>
            <a:ext cx="11477100" cy="5247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2500"/>
              <a:buNone/>
              <a:defRPr sz="2500"/>
            </a:lvl1pPr>
            <a:lvl2pPr lvl="1" algn="l">
              <a:lnSpc>
                <a:spcPct val="100000"/>
              </a:lnSpc>
              <a:spcBef>
                <a:spcPts val="0"/>
              </a:spcBef>
              <a:spcAft>
                <a:spcPts val="0"/>
              </a:spcAft>
              <a:buSzPts val="3500"/>
              <a:buNone/>
              <a:defRPr sz="3500"/>
            </a:lvl2pPr>
            <a:lvl3pPr lvl="2" algn="l">
              <a:lnSpc>
                <a:spcPct val="100000"/>
              </a:lnSpc>
              <a:spcBef>
                <a:spcPts val="0"/>
              </a:spcBef>
              <a:spcAft>
                <a:spcPts val="0"/>
              </a:spcAft>
              <a:buSzPts val="3500"/>
              <a:buNone/>
              <a:defRPr sz="3500"/>
            </a:lvl3pPr>
            <a:lvl4pPr lvl="3" algn="l">
              <a:lnSpc>
                <a:spcPct val="100000"/>
              </a:lnSpc>
              <a:spcBef>
                <a:spcPts val="0"/>
              </a:spcBef>
              <a:spcAft>
                <a:spcPts val="0"/>
              </a:spcAft>
              <a:buSzPts val="3500"/>
              <a:buNone/>
              <a:defRPr sz="3500"/>
            </a:lvl4pPr>
            <a:lvl5pPr lvl="4" algn="l">
              <a:lnSpc>
                <a:spcPct val="100000"/>
              </a:lnSpc>
              <a:spcBef>
                <a:spcPts val="0"/>
              </a:spcBef>
              <a:spcAft>
                <a:spcPts val="0"/>
              </a:spcAft>
              <a:buSzPts val="3500"/>
              <a:buNone/>
              <a:defRPr sz="3500"/>
            </a:lvl5pPr>
            <a:lvl6pPr lvl="5" algn="l">
              <a:lnSpc>
                <a:spcPct val="100000"/>
              </a:lnSpc>
              <a:spcBef>
                <a:spcPts val="0"/>
              </a:spcBef>
              <a:spcAft>
                <a:spcPts val="0"/>
              </a:spcAft>
              <a:buSzPts val="3500"/>
              <a:buNone/>
              <a:defRPr sz="3500"/>
            </a:lvl6pPr>
            <a:lvl7pPr lvl="6" algn="l">
              <a:lnSpc>
                <a:spcPct val="100000"/>
              </a:lnSpc>
              <a:spcBef>
                <a:spcPts val="0"/>
              </a:spcBef>
              <a:spcAft>
                <a:spcPts val="0"/>
              </a:spcAft>
              <a:buSzPts val="3500"/>
              <a:buNone/>
              <a:defRPr sz="3500"/>
            </a:lvl7pPr>
            <a:lvl8pPr lvl="7" algn="l">
              <a:lnSpc>
                <a:spcPct val="100000"/>
              </a:lnSpc>
              <a:spcBef>
                <a:spcPts val="0"/>
              </a:spcBef>
              <a:spcAft>
                <a:spcPts val="0"/>
              </a:spcAft>
              <a:buSzPts val="3500"/>
              <a:buNone/>
              <a:defRPr sz="3500"/>
            </a:lvl8pPr>
            <a:lvl9pPr lvl="8" algn="l">
              <a:lnSpc>
                <a:spcPct val="100000"/>
              </a:lnSpc>
              <a:spcBef>
                <a:spcPts val="0"/>
              </a:spcBef>
              <a:spcAft>
                <a:spcPts val="0"/>
              </a:spcAft>
              <a:buSzPts val="3500"/>
              <a:buNone/>
              <a:defRPr sz="3500"/>
            </a:lvl9pPr>
          </a:lstStyle>
          <a:p>
            <a:endParaRPr/>
          </a:p>
        </p:txBody>
      </p:sp>
      <p:sp>
        <p:nvSpPr>
          <p:cNvPr id="118" name="Google Shape;118;p37"/>
          <p:cNvSpPr txBox="1"/>
          <p:nvPr/>
        </p:nvSpPr>
        <p:spPr>
          <a:xfrm>
            <a:off x="10429867" y="118133"/>
            <a:ext cx="1771500" cy="6627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s-ES" sz="1200" b="0" i="0" u="none" strike="noStrike" cap="none">
                <a:solidFill>
                  <a:schemeClr val="dk1"/>
                </a:solidFill>
                <a:latin typeface="Montserrat ExtraBold"/>
                <a:ea typeface="Montserrat ExtraBold"/>
                <a:cs typeface="Montserrat ExtraBold"/>
                <a:sym typeface="Montserrat ExtraBold"/>
              </a:rPr>
              <a:t>Proyecto EdPro</a:t>
            </a:r>
            <a:endParaRPr sz="1200" b="0" i="0" u="none" strike="noStrike" cap="none">
              <a:solidFill>
                <a:schemeClr val="dk1"/>
              </a:solidFill>
              <a:latin typeface="Montserrat ExtraBold"/>
              <a:ea typeface="Montserrat ExtraBold"/>
              <a:cs typeface="Montserrat ExtraBold"/>
              <a:sym typeface="Montserrat ExtraBo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1">
  <p:cSld name="BLANK_1_1">
    <p:spTree>
      <p:nvGrpSpPr>
        <p:cNvPr id="1" name="Shape 119"/>
        <p:cNvGrpSpPr/>
        <p:nvPr/>
      </p:nvGrpSpPr>
      <p:grpSpPr>
        <a:xfrm>
          <a:off x="0" y="0"/>
          <a:ext cx="0" cy="0"/>
          <a:chOff x="0" y="0"/>
          <a:chExt cx="0" cy="0"/>
        </a:xfrm>
      </p:grpSpPr>
      <p:sp>
        <p:nvSpPr>
          <p:cNvPr id="120" name="Google Shape;120;p38"/>
          <p:cNvSpPr txBox="1">
            <a:spLocks noGrp="1"/>
          </p:cNvSpPr>
          <p:nvPr>
            <p:ph type="sldNum" idx="12"/>
          </p:nvPr>
        </p:nvSpPr>
        <p:spPr>
          <a:xfrm>
            <a:off x="11093410" y="6319223"/>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333333"/>
                </a:solidFill>
                <a:latin typeface="Courier New"/>
                <a:ea typeface="Courier New"/>
                <a:cs typeface="Courier New"/>
                <a:sym typeface="Courier New"/>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333333"/>
                </a:solidFill>
                <a:latin typeface="Courier New"/>
                <a:ea typeface="Courier New"/>
                <a:cs typeface="Courier New"/>
                <a:sym typeface="Courier New"/>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333333"/>
                </a:solidFill>
                <a:latin typeface="Courier New"/>
                <a:ea typeface="Courier New"/>
                <a:cs typeface="Courier New"/>
                <a:sym typeface="Courier New"/>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333333"/>
                </a:solidFill>
                <a:latin typeface="Courier New"/>
                <a:ea typeface="Courier New"/>
                <a:cs typeface="Courier New"/>
                <a:sym typeface="Courier New"/>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333333"/>
                </a:solidFill>
                <a:latin typeface="Courier New"/>
                <a:ea typeface="Courier New"/>
                <a:cs typeface="Courier New"/>
                <a:sym typeface="Courier New"/>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333333"/>
                </a:solidFill>
                <a:latin typeface="Courier New"/>
                <a:ea typeface="Courier New"/>
                <a:cs typeface="Courier New"/>
                <a:sym typeface="Courier New"/>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333333"/>
                </a:solidFill>
                <a:latin typeface="Courier New"/>
                <a:ea typeface="Courier New"/>
                <a:cs typeface="Courier New"/>
                <a:sym typeface="Courier New"/>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333333"/>
                </a:solidFill>
                <a:latin typeface="Courier New"/>
                <a:ea typeface="Courier New"/>
                <a:cs typeface="Courier New"/>
                <a:sym typeface="Courier New"/>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333333"/>
                </a:solidFill>
                <a:latin typeface="Courier New"/>
                <a:ea typeface="Courier New"/>
                <a:cs typeface="Courier New"/>
                <a:sym typeface="Courier New"/>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Diapositiva Básica Azul">
  <p:cSld name="SECTION_HEADER_1">
    <p:spTree>
      <p:nvGrpSpPr>
        <p:cNvPr id="1" name="Shape 121"/>
        <p:cNvGrpSpPr/>
        <p:nvPr/>
      </p:nvGrpSpPr>
      <p:grpSpPr>
        <a:xfrm>
          <a:off x="0" y="0"/>
          <a:ext cx="0" cy="0"/>
          <a:chOff x="0" y="0"/>
          <a:chExt cx="0" cy="0"/>
        </a:xfrm>
      </p:grpSpPr>
      <p:sp>
        <p:nvSpPr>
          <p:cNvPr id="122" name="Google Shape;122;p39"/>
          <p:cNvSpPr/>
          <p:nvPr/>
        </p:nvSpPr>
        <p:spPr>
          <a:xfrm>
            <a:off x="0" y="6560833"/>
            <a:ext cx="11093100" cy="41700"/>
          </a:xfrm>
          <a:prstGeom prst="rect">
            <a:avLst/>
          </a:prstGeom>
          <a:solidFill>
            <a:srgbClr val="74C0C2"/>
          </a:solidFill>
          <a:ln w="9525" cap="flat" cmpd="sng">
            <a:solidFill>
              <a:srgbClr val="74C0C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39"/>
          <p:cNvSpPr txBox="1">
            <a:spLocks noGrp="1"/>
          </p:cNvSpPr>
          <p:nvPr>
            <p:ph type="title"/>
          </p:nvPr>
        </p:nvSpPr>
        <p:spPr>
          <a:xfrm>
            <a:off x="402367" y="781600"/>
            <a:ext cx="11441700" cy="12561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3700"/>
              <a:buNone/>
              <a:defRPr/>
            </a:lvl1pPr>
            <a:lvl2pPr lvl="1" algn="ctr">
              <a:lnSpc>
                <a:spcPct val="100000"/>
              </a:lnSpc>
              <a:spcBef>
                <a:spcPts val="0"/>
              </a:spcBef>
              <a:spcAft>
                <a:spcPts val="0"/>
              </a:spcAft>
              <a:buSzPts val="4000"/>
              <a:buFont typeface="Montserrat Black"/>
              <a:buNone/>
              <a:defRPr sz="4000" b="0">
                <a:latin typeface="Montserrat Black"/>
                <a:ea typeface="Montserrat Black"/>
                <a:cs typeface="Montserrat Black"/>
                <a:sym typeface="Montserrat Black"/>
              </a:defRPr>
            </a:lvl2pPr>
            <a:lvl3pPr lvl="2" algn="ctr">
              <a:lnSpc>
                <a:spcPct val="100000"/>
              </a:lnSpc>
              <a:spcBef>
                <a:spcPts val="0"/>
              </a:spcBef>
              <a:spcAft>
                <a:spcPts val="0"/>
              </a:spcAft>
              <a:buSzPts val="4000"/>
              <a:buFont typeface="Montserrat Black"/>
              <a:buNone/>
              <a:defRPr sz="4000" b="0">
                <a:latin typeface="Montserrat Black"/>
                <a:ea typeface="Montserrat Black"/>
                <a:cs typeface="Montserrat Black"/>
                <a:sym typeface="Montserrat Black"/>
              </a:defRPr>
            </a:lvl3pPr>
            <a:lvl4pPr lvl="3" algn="ctr">
              <a:lnSpc>
                <a:spcPct val="100000"/>
              </a:lnSpc>
              <a:spcBef>
                <a:spcPts val="0"/>
              </a:spcBef>
              <a:spcAft>
                <a:spcPts val="0"/>
              </a:spcAft>
              <a:buSzPts val="4000"/>
              <a:buFont typeface="Montserrat Black"/>
              <a:buNone/>
              <a:defRPr sz="4000" b="0">
                <a:latin typeface="Montserrat Black"/>
                <a:ea typeface="Montserrat Black"/>
                <a:cs typeface="Montserrat Black"/>
                <a:sym typeface="Montserrat Black"/>
              </a:defRPr>
            </a:lvl4pPr>
            <a:lvl5pPr lvl="4" algn="ctr">
              <a:lnSpc>
                <a:spcPct val="100000"/>
              </a:lnSpc>
              <a:spcBef>
                <a:spcPts val="0"/>
              </a:spcBef>
              <a:spcAft>
                <a:spcPts val="0"/>
              </a:spcAft>
              <a:buSzPts val="4000"/>
              <a:buFont typeface="Montserrat Black"/>
              <a:buNone/>
              <a:defRPr sz="4000" b="0">
                <a:latin typeface="Montserrat Black"/>
                <a:ea typeface="Montserrat Black"/>
                <a:cs typeface="Montserrat Black"/>
                <a:sym typeface="Montserrat Black"/>
              </a:defRPr>
            </a:lvl5pPr>
            <a:lvl6pPr lvl="5" algn="ctr">
              <a:lnSpc>
                <a:spcPct val="100000"/>
              </a:lnSpc>
              <a:spcBef>
                <a:spcPts val="0"/>
              </a:spcBef>
              <a:spcAft>
                <a:spcPts val="0"/>
              </a:spcAft>
              <a:buSzPts val="4000"/>
              <a:buFont typeface="Montserrat Black"/>
              <a:buNone/>
              <a:defRPr sz="4000" b="0">
                <a:latin typeface="Montserrat Black"/>
                <a:ea typeface="Montserrat Black"/>
                <a:cs typeface="Montserrat Black"/>
                <a:sym typeface="Montserrat Black"/>
              </a:defRPr>
            </a:lvl6pPr>
            <a:lvl7pPr lvl="6" algn="ctr">
              <a:lnSpc>
                <a:spcPct val="100000"/>
              </a:lnSpc>
              <a:spcBef>
                <a:spcPts val="0"/>
              </a:spcBef>
              <a:spcAft>
                <a:spcPts val="0"/>
              </a:spcAft>
              <a:buSzPts val="4000"/>
              <a:buFont typeface="Montserrat Black"/>
              <a:buNone/>
              <a:defRPr sz="4000" b="0">
                <a:latin typeface="Montserrat Black"/>
                <a:ea typeface="Montserrat Black"/>
                <a:cs typeface="Montserrat Black"/>
                <a:sym typeface="Montserrat Black"/>
              </a:defRPr>
            </a:lvl7pPr>
            <a:lvl8pPr lvl="7" algn="ctr">
              <a:lnSpc>
                <a:spcPct val="100000"/>
              </a:lnSpc>
              <a:spcBef>
                <a:spcPts val="0"/>
              </a:spcBef>
              <a:spcAft>
                <a:spcPts val="0"/>
              </a:spcAft>
              <a:buSzPts val="4000"/>
              <a:buFont typeface="Montserrat Black"/>
              <a:buNone/>
              <a:defRPr sz="4000" b="0">
                <a:latin typeface="Montserrat Black"/>
                <a:ea typeface="Montserrat Black"/>
                <a:cs typeface="Montserrat Black"/>
                <a:sym typeface="Montserrat Black"/>
              </a:defRPr>
            </a:lvl8pPr>
            <a:lvl9pPr lvl="8" algn="ctr">
              <a:lnSpc>
                <a:spcPct val="100000"/>
              </a:lnSpc>
              <a:spcBef>
                <a:spcPts val="0"/>
              </a:spcBef>
              <a:spcAft>
                <a:spcPts val="0"/>
              </a:spcAft>
              <a:buSzPts val="4000"/>
              <a:buFont typeface="Montserrat Black"/>
              <a:buNone/>
              <a:defRPr sz="4000" b="0">
                <a:latin typeface="Montserrat Black"/>
                <a:ea typeface="Montserrat Black"/>
                <a:cs typeface="Montserrat Black"/>
                <a:sym typeface="Montserrat Black"/>
              </a:defRPr>
            </a:lvl9pPr>
          </a:lstStyle>
          <a:p>
            <a:endParaRPr/>
          </a:p>
        </p:txBody>
      </p:sp>
      <p:sp>
        <p:nvSpPr>
          <p:cNvPr id="124" name="Google Shape;124;p39"/>
          <p:cNvSpPr txBox="1">
            <a:spLocks noGrp="1"/>
          </p:cNvSpPr>
          <p:nvPr>
            <p:ph type="sldNum" idx="12"/>
          </p:nvPr>
        </p:nvSpPr>
        <p:spPr>
          <a:xfrm>
            <a:off x="11093410" y="63192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333333"/>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333333"/>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333333"/>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333333"/>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333333"/>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333333"/>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333333"/>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333333"/>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33333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
        <p:nvSpPr>
          <p:cNvPr id="125" name="Google Shape;125;p39"/>
          <p:cNvSpPr txBox="1">
            <a:spLocks noGrp="1"/>
          </p:cNvSpPr>
          <p:nvPr>
            <p:ph type="body" idx="1"/>
          </p:nvPr>
        </p:nvSpPr>
        <p:spPr>
          <a:xfrm>
            <a:off x="621633" y="2144267"/>
            <a:ext cx="11097300" cy="21315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3_Interior">
  <p:cSld name="3_Interior">
    <p:spTree>
      <p:nvGrpSpPr>
        <p:cNvPr id="1" name="Shape 126"/>
        <p:cNvGrpSpPr/>
        <p:nvPr/>
      </p:nvGrpSpPr>
      <p:grpSpPr>
        <a:xfrm>
          <a:off x="0" y="0"/>
          <a:ext cx="0" cy="0"/>
          <a:chOff x="0" y="0"/>
          <a:chExt cx="0" cy="0"/>
        </a:xfrm>
      </p:grpSpPr>
      <p:pic>
        <p:nvPicPr>
          <p:cNvPr id="127" name="Google Shape;127;p40"/>
          <p:cNvPicPr preferRelativeResize="0"/>
          <p:nvPr/>
        </p:nvPicPr>
        <p:blipFill rotWithShape="1">
          <a:blip r:embed="rId2">
            <a:alphaModFix/>
          </a:blip>
          <a:srcRect/>
          <a:stretch/>
        </p:blipFill>
        <p:spPr>
          <a:xfrm>
            <a:off x="0" y="598711"/>
            <a:ext cx="12191999" cy="482823"/>
          </a:xfrm>
          <a:prstGeom prst="rect">
            <a:avLst/>
          </a:prstGeom>
          <a:noFill/>
          <a:ln>
            <a:noFill/>
          </a:ln>
        </p:spPr>
      </p:pic>
      <p:sp>
        <p:nvSpPr>
          <p:cNvPr id="128" name="Google Shape;128;p40"/>
          <p:cNvSpPr/>
          <p:nvPr/>
        </p:nvSpPr>
        <p:spPr>
          <a:xfrm>
            <a:off x="-34" y="598710"/>
            <a:ext cx="12184500" cy="482700"/>
          </a:xfrm>
          <a:prstGeom prst="rect">
            <a:avLst/>
          </a:prstGeom>
          <a:solidFill>
            <a:schemeClr val="accent1">
              <a:alpha val="5764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129" name="Google Shape;129;p40"/>
          <p:cNvSpPr txBox="1">
            <a:spLocks noGrp="1"/>
          </p:cNvSpPr>
          <p:nvPr>
            <p:ph type="ctrTitle"/>
          </p:nvPr>
        </p:nvSpPr>
        <p:spPr>
          <a:xfrm>
            <a:off x="327381" y="710858"/>
            <a:ext cx="11089200" cy="258600"/>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1867"/>
              <a:buFont typeface="Montserrat Medium"/>
              <a:buNone/>
              <a:defRPr sz="1867" b="0" i="0">
                <a:solidFill>
                  <a:schemeClr val="lt1"/>
                </a:solidFill>
                <a:latin typeface="Montserrat Medium"/>
                <a:ea typeface="Montserrat Medium"/>
                <a:cs typeface="Montserrat Medium"/>
                <a:sym typeface="Montserrat Medium"/>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30" name="Google Shape;130;p40"/>
          <p:cNvSpPr txBox="1">
            <a:spLocks noGrp="1"/>
          </p:cNvSpPr>
          <p:nvPr>
            <p:ph type="subTitle" idx="1"/>
          </p:nvPr>
        </p:nvSpPr>
        <p:spPr>
          <a:xfrm>
            <a:off x="327381" y="234519"/>
            <a:ext cx="6357300" cy="147600"/>
          </a:xfrm>
          <a:prstGeom prst="rect">
            <a:avLst/>
          </a:prstGeom>
          <a:noFill/>
          <a:ln>
            <a:noFill/>
          </a:ln>
        </p:spPr>
        <p:txBody>
          <a:bodyPr spcFirstLastPara="1" wrap="square" lIns="0" tIns="0" rIns="0" bIns="0" anchor="b" anchorCtr="0">
            <a:spAutoFit/>
          </a:bodyPr>
          <a:lstStyle>
            <a:lvl1pPr lvl="0" algn="l">
              <a:lnSpc>
                <a:spcPct val="90000"/>
              </a:lnSpc>
              <a:spcBef>
                <a:spcPts val="1000"/>
              </a:spcBef>
              <a:spcAft>
                <a:spcPts val="0"/>
              </a:spcAft>
              <a:buSzPts val="1067"/>
              <a:buNone/>
              <a:defRPr sz="1067" b="0" i="0">
                <a:solidFill>
                  <a:srgbClr val="A7B3B7"/>
                </a:solidFill>
                <a:latin typeface="Montserrat"/>
                <a:ea typeface="Montserrat"/>
                <a:cs typeface="Montserrat"/>
                <a:sym typeface="Montserrat"/>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2100"/>
              </a:spcAft>
              <a:buClr>
                <a:schemeClr val="dk1"/>
              </a:buClr>
              <a:buSzPts val="1600"/>
              <a:buNone/>
              <a:defRPr sz="1600"/>
            </a:lvl9pPr>
          </a:lstStyle>
          <a:p>
            <a:endParaRPr/>
          </a:p>
        </p:txBody>
      </p:sp>
      <p:sp>
        <p:nvSpPr>
          <p:cNvPr id="131" name="Google Shape;131;p40"/>
          <p:cNvSpPr txBox="1"/>
          <p:nvPr/>
        </p:nvSpPr>
        <p:spPr>
          <a:xfrm>
            <a:off x="11573541" y="6292603"/>
            <a:ext cx="411600" cy="365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067"/>
              <a:buFont typeface="Arial"/>
              <a:buNone/>
            </a:pPr>
            <a:fld id="{00000000-1234-1234-1234-123412341234}" type="slidenum">
              <a:rPr lang="es-ES" sz="1067" b="0" i="0" u="none" strike="noStrike" cap="none">
                <a:solidFill>
                  <a:schemeClr val="dk2"/>
                </a:solidFill>
                <a:latin typeface="Montserrat Medium"/>
                <a:ea typeface="Montserrat Medium"/>
                <a:cs typeface="Montserrat Medium"/>
                <a:sym typeface="Montserrat Medium"/>
              </a:rPr>
              <a:t>‹Nº›</a:t>
            </a:fld>
            <a:endParaRPr sz="1067" b="0" i="0" u="none" strike="noStrike" cap="none">
              <a:solidFill>
                <a:schemeClr val="dk2"/>
              </a:solidFill>
              <a:latin typeface="Montserrat Medium"/>
              <a:ea typeface="Montserrat Medium"/>
              <a:cs typeface="Montserrat Medium"/>
              <a:sym typeface="Montserrat Medium"/>
            </a:endParaRPr>
          </a:p>
        </p:txBody>
      </p:sp>
      <p:cxnSp>
        <p:nvCxnSpPr>
          <p:cNvPr id="132" name="Google Shape;132;p40"/>
          <p:cNvCxnSpPr/>
          <p:nvPr/>
        </p:nvCxnSpPr>
        <p:spPr>
          <a:xfrm>
            <a:off x="11471525" y="6392333"/>
            <a:ext cx="0" cy="165900"/>
          </a:xfrm>
          <a:prstGeom prst="straightConnector1">
            <a:avLst/>
          </a:prstGeom>
          <a:noFill/>
          <a:ln w="12700" cap="flat" cmpd="sng">
            <a:solidFill>
              <a:schemeClr val="accent1"/>
            </a:solidFill>
            <a:prstDash val="solid"/>
            <a:miter lim="800000"/>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15"/>
          <p:cNvSpPr txBox="1">
            <a:spLocks noGrp="1"/>
          </p:cNvSpPr>
          <p:nvPr>
            <p:ph type="title"/>
          </p:nvPr>
        </p:nvSpPr>
        <p:spPr>
          <a:xfrm>
            <a:off x="415600" y="2867800"/>
            <a:ext cx="11360700" cy="11223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25" name="Google Shape;25;p1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7"/>
        <p:cNvGrpSpPr/>
        <p:nvPr/>
      </p:nvGrpSpPr>
      <p:grpSpPr>
        <a:xfrm>
          <a:off x="0" y="0"/>
          <a:ext cx="0" cy="0"/>
          <a:chOff x="0" y="0"/>
          <a:chExt cx="0" cy="0"/>
        </a:xfrm>
      </p:grpSpPr>
      <p:sp>
        <p:nvSpPr>
          <p:cNvPr id="138" name="Google Shape;138;p42"/>
          <p:cNvSpPr txBox="1">
            <a:spLocks noGrp="1"/>
          </p:cNvSpPr>
          <p:nvPr>
            <p:ph type="ctrTitle"/>
          </p:nvPr>
        </p:nvSpPr>
        <p:spPr>
          <a:xfrm>
            <a:off x="415611" y="992767"/>
            <a:ext cx="11360700" cy="27369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a:endParaRPr/>
          </a:p>
        </p:txBody>
      </p:sp>
      <p:sp>
        <p:nvSpPr>
          <p:cNvPr id="139" name="Google Shape;139;p42"/>
          <p:cNvSpPr txBox="1">
            <a:spLocks noGrp="1"/>
          </p:cNvSpPr>
          <p:nvPr>
            <p:ph type="subTitle" idx="1"/>
          </p:nvPr>
        </p:nvSpPr>
        <p:spPr>
          <a:xfrm>
            <a:off x="415600" y="3778833"/>
            <a:ext cx="11360700" cy="10569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40" name="Google Shape;140;p4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1"/>
        <p:cNvGrpSpPr/>
        <p:nvPr/>
      </p:nvGrpSpPr>
      <p:grpSpPr>
        <a:xfrm>
          <a:off x="0" y="0"/>
          <a:ext cx="0" cy="0"/>
          <a:chOff x="0" y="0"/>
          <a:chExt cx="0" cy="0"/>
        </a:xfrm>
      </p:grpSpPr>
      <p:sp>
        <p:nvSpPr>
          <p:cNvPr id="142" name="Google Shape;142;p43"/>
          <p:cNvSpPr txBox="1">
            <a:spLocks noGrp="1"/>
          </p:cNvSpPr>
          <p:nvPr>
            <p:ph type="title"/>
          </p:nvPr>
        </p:nvSpPr>
        <p:spPr>
          <a:xfrm>
            <a:off x="415600" y="2867800"/>
            <a:ext cx="11360700" cy="11223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143" name="Google Shape;143;p43"/>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4"/>
        <p:cNvGrpSpPr/>
        <p:nvPr/>
      </p:nvGrpSpPr>
      <p:grpSpPr>
        <a:xfrm>
          <a:off x="0" y="0"/>
          <a:ext cx="0" cy="0"/>
          <a:chOff x="0" y="0"/>
          <a:chExt cx="0" cy="0"/>
        </a:xfrm>
      </p:grpSpPr>
      <p:sp>
        <p:nvSpPr>
          <p:cNvPr id="145" name="Google Shape;145;p44"/>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46" name="Google Shape;146;p44"/>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147" name="Google Shape;147;p44"/>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8"/>
        <p:cNvGrpSpPr/>
        <p:nvPr/>
      </p:nvGrpSpPr>
      <p:grpSpPr>
        <a:xfrm>
          <a:off x="0" y="0"/>
          <a:ext cx="0" cy="0"/>
          <a:chOff x="0" y="0"/>
          <a:chExt cx="0" cy="0"/>
        </a:xfrm>
      </p:grpSpPr>
      <p:sp>
        <p:nvSpPr>
          <p:cNvPr id="149" name="Google Shape;149;p45"/>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50" name="Google Shape;150;p45"/>
          <p:cNvSpPr txBox="1">
            <a:spLocks noGrp="1"/>
          </p:cNvSpPr>
          <p:nvPr>
            <p:ph type="body" idx="1"/>
          </p:nvPr>
        </p:nvSpPr>
        <p:spPr>
          <a:xfrm>
            <a:off x="4156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151" name="Google Shape;151;p45"/>
          <p:cNvSpPr txBox="1">
            <a:spLocks noGrp="1"/>
          </p:cNvSpPr>
          <p:nvPr>
            <p:ph type="body" idx="2"/>
          </p:nvPr>
        </p:nvSpPr>
        <p:spPr>
          <a:xfrm>
            <a:off x="64432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152" name="Google Shape;152;p4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3"/>
        <p:cNvGrpSpPr/>
        <p:nvPr/>
      </p:nvGrpSpPr>
      <p:grpSpPr>
        <a:xfrm>
          <a:off x="0" y="0"/>
          <a:ext cx="0" cy="0"/>
          <a:chOff x="0" y="0"/>
          <a:chExt cx="0" cy="0"/>
        </a:xfrm>
      </p:grpSpPr>
      <p:sp>
        <p:nvSpPr>
          <p:cNvPr id="154" name="Google Shape;154;p46"/>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55" name="Google Shape;155;p4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6"/>
        <p:cNvGrpSpPr/>
        <p:nvPr/>
      </p:nvGrpSpPr>
      <p:grpSpPr>
        <a:xfrm>
          <a:off x="0" y="0"/>
          <a:ext cx="0" cy="0"/>
          <a:chOff x="0" y="0"/>
          <a:chExt cx="0" cy="0"/>
        </a:xfrm>
      </p:grpSpPr>
      <p:sp>
        <p:nvSpPr>
          <p:cNvPr id="157" name="Google Shape;157;p47"/>
          <p:cNvSpPr txBox="1">
            <a:spLocks noGrp="1"/>
          </p:cNvSpPr>
          <p:nvPr>
            <p:ph type="title"/>
          </p:nvPr>
        </p:nvSpPr>
        <p:spPr>
          <a:xfrm>
            <a:off x="415600" y="740800"/>
            <a:ext cx="3744000" cy="1007700"/>
          </a:xfrm>
          <a:prstGeom prst="rect">
            <a:avLst/>
          </a:prstGeom>
          <a:noFill/>
          <a:ln>
            <a:noFill/>
          </a:ln>
        </p:spPr>
        <p:txBody>
          <a:bodyPr spcFirstLastPara="1" wrap="square" lIns="121900" tIns="121900" rIns="121900" bIns="121900" anchor="b" anchorCtr="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158" name="Google Shape;158;p47"/>
          <p:cNvSpPr txBox="1">
            <a:spLocks noGrp="1"/>
          </p:cNvSpPr>
          <p:nvPr>
            <p:ph type="body" idx="1"/>
          </p:nvPr>
        </p:nvSpPr>
        <p:spPr>
          <a:xfrm>
            <a:off x="415600" y="1852800"/>
            <a:ext cx="3744000" cy="4239300"/>
          </a:xfrm>
          <a:prstGeom prst="rect">
            <a:avLst/>
          </a:prstGeom>
          <a:noFill/>
          <a:ln>
            <a:noFill/>
          </a:ln>
        </p:spPr>
        <p:txBody>
          <a:bodyPr spcFirstLastPara="1" wrap="square" lIns="121900" tIns="121900" rIns="121900" bIns="121900" anchor="t" anchorCtr="0">
            <a:no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159" name="Google Shape;159;p47"/>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0"/>
        <p:cNvGrpSpPr/>
        <p:nvPr/>
      </p:nvGrpSpPr>
      <p:grpSpPr>
        <a:xfrm>
          <a:off x="0" y="0"/>
          <a:ext cx="0" cy="0"/>
          <a:chOff x="0" y="0"/>
          <a:chExt cx="0" cy="0"/>
        </a:xfrm>
      </p:grpSpPr>
      <p:sp>
        <p:nvSpPr>
          <p:cNvPr id="161" name="Google Shape;161;p48"/>
          <p:cNvSpPr txBox="1">
            <a:spLocks noGrp="1"/>
          </p:cNvSpPr>
          <p:nvPr>
            <p:ph type="title"/>
          </p:nvPr>
        </p:nvSpPr>
        <p:spPr>
          <a:xfrm>
            <a:off x="653667" y="600200"/>
            <a:ext cx="8490300" cy="54543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a:endParaRPr/>
          </a:p>
        </p:txBody>
      </p:sp>
      <p:sp>
        <p:nvSpPr>
          <p:cNvPr id="162" name="Google Shape;162;p4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3"/>
        <p:cNvGrpSpPr/>
        <p:nvPr/>
      </p:nvGrpSpPr>
      <p:grpSpPr>
        <a:xfrm>
          <a:off x="0" y="0"/>
          <a:ext cx="0" cy="0"/>
          <a:chOff x="0" y="0"/>
          <a:chExt cx="0" cy="0"/>
        </a:xfrm>
      </p:grpSpPr>
      <p:sp>
        <p:nvSpPr>
          <p:cNvPr id="164" name="Google Shape;164;p4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49"/>
          <p:cNvSpPr txBox="1">
            <a:spLocks noGrp="1"/>
          </p:cNvSpPr>
          <p:nvPr>
            <p:ph type="title"/>
          </p:nvPr>
        </p:nvSpPr>
        <p:spPr>
          <a:xfrm>
            <a:off x="354000" y="1644233"/>
            <a:ext cx="5393700" cy="19764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166" name="Google Shape;166;p49"/>
          <p:cNvSpPr txBox="1">
            <a:spLocks noGrp="1"/>
          </p:cNvSpPr>
          <p:nvPr>
            <p:ph type="subTitle" idx="1"/>
          </p:nvPr>
        </p:nvSpPr>
        <p:spPr>
          <a:xfrm>
            <a:off x="354000" y="3737433"/>
            <a:ext cx="5393700" cy="16467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67" name="Google Shape;167;p49"/>
          <p:cNvSpPr txBox="1">
            <a:spLocks noGrp="1"/>
          </p:cNvSpPr>
          <p:nvPr>
            <p:ph type="body" idx="2"/>
          </p:nvPr>
        </p:nvSpPr>
        <p:spPr>
          <a:xfrm>
            <a:off x="6586000" y="965433"/>
            <a:ext cx="5115900" cy="4926900"/>
          </a:xfrm>
          <a:prstGeom prst="rect">
            <a:avLst/>
          </a:prstGeom>
          <a:noFill/>
          <a:ln>
            <a:noFill/>
          </a:ln>
        </p:spPr>
        <p:txBody>
          <a:bodyPr spcFirstLastPara="1" wrap="square" lIns="121900" tIns="121900" rIns="121900" bIns="121900" anchor="ctr"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168" name="Google Shape;168;p49"/>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69"/>
        <p:cNvGrpSpPr/>
        <p:nvPr/>
      </p:nvGrpSpPr>
      <p:grpSpPr>
        <a:xfrm>
          <a:off x="0" y="0"/>
          <a:ext cx="0" cy="0"/>
          <a:chOff x="0" y="0"/>
          <a:chExt cx="0" cy="0"/>
        </a:xfrm>
      </p:grpSpPr>
      <p:sp>
        <p:nvSpPr>
          <p:cNvPr id="170" name="Google Shape;170;p50"/>
          <p:cNvSpPr txBox="1">
            <a:spLocks noGrp="1"/>
          </p:cNvSpPr>
          <p:nvPr>
            <p:ph type="body" idx="1"/>
          </p:nvPr>
        </p:nvSpPr>
        <p:spPr>
          <a:xfrm>
            <a:off x="415600" y="5640767"/>
            <a:ext cx="7998300" cy="806700"/>
          </a:xfrm>
          <a:prstGeom prst="rect">
            <a:avLst/>
          </a:prstGeom>
          <a:noFill/>
          <a:ln>
            <a:noFill/>
          </a:ln>
        </p:spPr>
        <p:txBody>
          <a:bodyPr spcFirstLastPara="1" wrap="square" lIns="121900" tIns="121900" rIns="121900" bIns="121900" anchor="ctr" anchorCtr="0">
            <a:noAutofit/>
          </a:bodyPr>
          <a:lstStyle>
            <a:lvl1pPr marL="457200" lvl="0" indent="-228600" algn="l">
              <a:lnSpc>
                <a:spcPct val="100000"/>
              </a:lnSpc>
              <a:spcBef>
                <a:spcPts val="0"/>
              </a:spcBef>
              <a:spcAft>
                <a:spcPts val="0"/>
              </a:spcAft>
              <a:buSzPts val="2400"/>
              <a:buNone/>
              <a:defRPr/>
            </a:lvl1pPr>
          </a:lstStyle>
          <a:p>
            <a:endParaRPr/>
          </a:p>
        </p:txBody>
      </p:sp>
      <p:sp>
        <p:nvSpPr>
          <p:cNvPr id="171" name="Google Shape;171;p5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72"/>
        <p:cNvGrpSpPr/>
        <p:nvPr/>
      </p:nvGrpSpPr>
      <p:grpSpPr>
        <a:xfrm>
          <a:off x="0" y="0"/>
          <a:ext cx="0" cy="0"/>
          <a:chOff x="0" y="0"/>
          <a:chExt cx="0" cy="0"/>
        </a:xfrm>
      </p:grpSpPr>
      <p:sp>
        <p:nvSpPr>
          <p:cNvPr id="173" name="Google Shape;173;p51"/>
          <p:cNvSpPr txBox="1">
            <a:spLocks noGrp="1"/>
          </p:cNvSpPr>
          <p:nvPr>
            <p:ph type="title" hasCustomPrompt="1"/>
          </p:nvPr>
        </p:nvSpPr>
        <p:spPr>
          <a:xfrm>
            <a:off x="415600" y="1474833"/>
            <a:ext cx="11360700" cy="26181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174" name="Google Shape;174;p51"/>
          <p:cNvSpPr txBox="1">
            <a:spLocks noGrp="1"/>
          </p:cNvSpPr>
          <p:nvPr>
            <p:ph type="body" idx="1"/>
          </p:nvPr>
        </p:nvSpPr>
        <p:spPr>
          <a:xfrm>
            <a:off x="415600" y="4202967"/>
            <a:ext cx="11360700" cy="1734300"/>
          </a:xfrm>
          <a:prstGeom prst="rect">
            <a:avLst/>
          </a:prstGeom>
          <a:noFill/>
          <a:ln>
            <a:noFill/>
          </a:ln>
        </p:spPr>
        <p:txBody>
          <a:bodyPr spcFirstLastPara="1" wrap="square" lIns="121900" tIns="121900" rIns="121900" bIns="121900" anchor="t" anchorCtr="0">
            <a:noAutofit/>
          </a:bodyPr>
          <a:lstStyle>
            <a:lvl1pPr marL="457200" lvl="0" indent="-381000" algn="ctr">
              <a:lnSpc>
                <a:spcPct val="115000"/>
              </a:lnSpc>
              <a:spcBef>
                <a:spcPts val="0"/>
              </a:spcBef>
              <a:spcAft>
                <a:spcPts val="0"/>
              </a:spcAft>
              <a:buSzPts val="2400"/>
              <a:buChar char="●"/>
              <a:defRPr/>
            </a:lvl1pPr>
            <a:lvl2pPr marL="914400" lvl="1" indent="-349250" algn="ctr">
              <a:lnSpc>
                <a:spcPct val="115000"/>
              </a:lnSpc>
              <a:spcBef>
                <a:spcPts val="2100"/>
              </a:spcBef>
              <a:spcAft>
                <a:spcPts val="0"/>
              </a:spcAft>
              <a:buSzPts val="1900"/>
              <a:buChar char="○"/>
              <a:defRPr/>
            </a:lvl2pPr>
            <a:lvl3pPr marL="1371600" lvl="2" indent="-349250" algn="ctr">
              <a:lnSpc>
                <a:spcPct val="115000"/>
              </a:lnSpc>
              <a:spcBef>
                <a:spcPts val="2100"/>
              </a:spcBef>
              <a:spcAft>
                <a:spcPts val="0"/>
              </a:spcAft>
              <a:buSzPts val="1900"/>
              <a:buChar char="■"/>
              <a:defRPr/>
            </a:lvl3pPr>
            <a:lvl4pPr marL="1828800" lvl="3" indent="-349250" algn="ctr">
              <a:lnSpc>
                <a:spcPct val="115000"/>
              </a:lnSpc>
              <a:spcBef>
                <a:spcPts val="2100"/>
              </a:spcBef>
              <a:spcAft>
                <a:spcPts val="0"/>
              </a:spcAft>
              <a:buSzPts val="1900"/>
              <a:buChar char="●"/>
              <a:defRPr/>
            </a:lvl4pPr>
            <a:lvl5pPr marL="2286000" lvl="4" indent="-349250" algn="ctr">
              <a:lnSpc>
                <a:spcPct val="115000"/>
              </a:lnSpc>
              <a:spcBef>
                <a:spcPts val="2100"/>
              </a:spcBef>
              <a:spcAft>
                <a:spcPts val="0"/>
              </a:spcAft>
              <a:buSzPts val="1900"/>
              <a:buChar char="○"/>
              <a:defRPr/>
            </a:lvl5pPr>
            <a:lvl6pPr marL="2743200" lvl="5" indent="-349250" algn="ctr">
              <a:lnSpc>
                <a:spcPct val="115000"/>
              </a:lnSpc>
              <a:spcBef>
                <a:spcPts val="2100"/>
              </a:spcBef>
              <a:spcAft>
                <a:spcPts val="0"/>
              </a:spcAft>
              <a:buSzPts val="1900"/>
              <a:buChar char="■"/>
              <a:defRPr/>
            </a:lvl6pPr>
            <a:lvl7pPr marL="3200400" lvl="6" indent="-349250" algn="ctr">
              <a:lnSpc>
                <a:spcPct val="115000"/>
              </a:lnSpc>
              <a:spcBef>
                <a:spcPts val="2100"/>
              </a:spcBef>
              <a:spcAft>
                <a:spcPts val="0"/>
              </a:spcAft>
              <a:buSzPts val="1900"/>
              <a:buChar char="●"/>
              <a:defRPr/>
            </a:lvl7pPr>
            <a:lvl8pPr marL="3657600" lvl="7" indent="-349250" algn="ctr">
              <a:lnSpc>
                <a:spcPct val="115000"/>
              </a:lnSpc>
              <a:spcBef>
                <a:spcPts val="2100"/>
              </a:spcBef>
              <a:spcAft>
                <a:spcPts val="0"/>
              </a:spcAft>
              <a:buSzPts val="1900"/>
              <a:buChar char="○"/>
              <a:defRPr/>
            </a:lvl8pPr>
            <a:lvl9pPr marL="4114800" lvl="8" indent="-349250" algn="ctr">
              <a:lnSpc>
                <a:spcPct val="115000"/>
              </a:lnSpc>
              <a:spcBef>
                <a:spcPts val="2100"/>
              </a:spcBef>
              <a:spcAft>
                <a:spcPts val="2100"/>
              </a:spcAft>
              <a:buSzPts val="1900"/>
              <a:buChar char="■"/>
              <a:defRPr/>
            </a:lvl9pPr>
          </a:lstStyle>
          <a:p>
            <a:endParaRPr/>
          </a:p>
        </p:txBody>
      </p:sp>
      <p:sp>
        <p:nvSpPr>
          <p:cNvPr id="175" name="Google Shape;175;p5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16"/>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8" name="Google Shape;28;p16"/>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29" name="Google Shape;29;p1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6"/>
        <p:cNvGrpSpPr/>
        <p:nvPr/>
      </p:nvGrpSpPr>
      <p:grpSpPr>
        <a:xfrm>
          <a:off x="0" y="0"/>
          <a:ext cx="0" cy="0"/>
          <a:chOff x="0" y="0"/>
          <a:chExt cx="0" cy="0"/>
        </a:xfrm>
      </p:grpSpPr>
      <p:sp>
        <p:nvSpPr>
          <p:cNvPr id="177" name="Google Shape;177;p5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78"/>
        <p:cNvGrpSpPr/>
        <p:nvPr/>
      </p:nvGrpSpPr>
      <p:grpSpPr>
        <a:xfrm>
          <a:off x="0" y="0"/>
          <a:ext cx="0" cy="0"/>
          <a:chOff x="0" y="0"/>
          <a:chExt cx="0" cy="0"/>
        </a:xfrm>
      </p:grpSpPr>
      <p:sp>
        <p:nvSpPr>
          <p:cNvPr id="179" name="Google Shape;179;p53"/>
          <p:cNvSpPr txBox="1">
            <a:spLocks noGrp="1"/>
          </p:cNvSpPr>
          <p:nvPr>
            <p:ph type="title"/>
          </p:nvPr>
        </p:nvSpPr>
        <p:spPr>
          <a:xfrm>
            <a:off x="845127" y="365760"/>
            <a:ext cx="10515600" cy="1325700"/>
          </a:xfrm>
          <a:prstGeom prst="rect">
            <a:avLst/>
          </a:prstGeom>
          <a:noFill/>
          <a:ln>
            <a:noFill/>
          </a:ln>
        </p:spPr>
        <p:txBody>
          <a:bodyPr spcFirstLastPara="1" wrap="square" lIns="121900" tIns="121900" rIns="121900" bIns="121900" anchor="ctr" anchorCtr="0">
            <a:noAutofit/>
          </a:bodyPr>
          <a:lstStyle>
            <a:lvl1pPr marR="0" lvl="0" algn="l">
              <a:lnSpc>
                <a:spcPct val="90000"/>
              </a:lnSpc>
              <a:spcBef>
                <a:spcPts val="0"/>
              </a:spcBef>
              <a:spcAft>
                <a:spcPts val="0"/>
              </a:spcAft>
              <a:buClr>
                <a:schemeClr val="dk1"/>
              </a:buClr>
              <a:buSzPts val="37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3700"/>
              <a:buNone/>
              <a:defRPr sz="1800"/>
            </a:lvl2pPr>
            <a:lvl3pPr lvl="2" algn="l">
              <a:lnSpc>
                <a:spcPct val="100000"/>
              </a:lnSpc>
              <a:spcBef>
                <a:spcPts val="0"/>
              </a:spcBef>
              <a:spcAft>
                <a:spcPts val="0"/>
              </a:spcAft>
              <a:buSzPts val="3700"/>
              <a:buNone/>
              <a:defRPr sz="1800"/>
            </a:lvl3pPr>
            <a:lvl4pPr lvl="3" algn="l">
              <a:lnSpc>
                <a:spcPct val="100000"/>
              </a:lnSpc>
              <a:spcBef>
                <a:spcPts val="0"/>
              </a:spcBef>
              <a:spcAft>
                <a:spcPts val="0"/>
              </a:spcAft>
              <a:buSzPts val="3700"/>
              <a:buNone/>
              <a:defRPr sz="1800"/>
            </a:lvl4pPr>
            <a:lvl5pPr lvl="4" algn="l">
              <a:lnSpc>
                <a:spcPct val="100000"/>
              </a:lnSpc>
              <a:spcBef>
                <a:spcPts val="0"/>
              </a:spcBef>
              <a:spcAft>
                <a:spcPts val="0"/>
              </a:spcAft>
              <a:buSzPts val="3700"/>
              <a:buNone/>
              <a:defRPr sz="1800"/>
            </a:lvl5pPr>
            <a:lvl6pPr lvl="5" algn="l">
              <a:lnSpc>
                <a:spcPct val="100000"/>
              </a:lnSpc>
              <a:spcBef>
                <a:spcPts val="0"/>
              </a:spcBef>
              <a:spcAft>
                <a:spcPts val="0"/>
              </a:spcAft>
              <a:buSzPts val="3700"/>
              <a:buNone/>
              <a:defRPr sz="1800"/>
            </a:lvl6pPr>
            <a:lvl7pPr lvl="6" algn="l">
              <a:lnSpc>
                <a:spcPct val="100000"/>
              </a:lnSpc>
              <a:spcBef>
                <a:spcPts val="0"/>
              </a:spcBef>
              <a:spcAft>
                <a:spcPts val="0"/>
              </a:spcAft>
              <a:buSzPts val="3700"/>
              <a:buNone/>
              <a:defRPr sz="1800"/>
            </a:lvl7pPr>
            <a:lvl8pPr lvl="7" algn="l">
              <a:lnSpc>
                <a:spcPct val="100000"/>
              </a:lnSpc>
              <a:spcBef>
                <a:spcPts val="0"/>
              </a:spcBef>
              <a:spcAft>
                <a:spcPts val="0"/>
              </a:spcAft>
              <a:buSzPts val="3700"/>
              <a:buNone/>
              <a:defRPr sz="1800"/>
            </a:lvl8pPr>
            <a:lvl9pPr lvl="8" algn="l">
              <a:lnSpc>
                <a:spcPct val="100000"/>
              </a:lnSpc>
              <a:spcBef>
                <a:spcPts val="0"/>
              </a:spcBef>
              <a:spcAft>
                <a:spcPts val="0"/>
              </a:spcAft>
              <a:buSzPts val="3700"/>
              <a:buNone/>
              <a:defRPr sz="1800"/>
            </a:lvl9pPr>
          </a:lstStyle>
          <a:p>
            <a:endParaRPr/>
          </a:p>
        </p:txBody>
      </p:sp>
      <p:sp>
        <p:nvSpPr>
          <p:cNvPr id="180" name="Google Shape;180;p53"/>
          <p:cNvSpPr txBox="1">
            <a:spLocks noGrp="1"/>
          </p:cNvSpPr>
          <p:nvPr>
            <p:ph type="body" idx="1"/>
          </p:nvPr>
        </p:nvSpPr>
        <p:spPr>
          <a:xfrm>
            <a:off x="845127" y="1828800"/>
            <a:ext cx="10515600" cy="4351200"/>
          </a:xfrm>
          <a:prstGeom prst="rect">
            <a:avLst/>
          </a:prstGeom>
          <a:noFill/>
          <a:ln>
            <a:noFill/>
          </a:ln>
        </p:spPr>
        <p:txBody>
          <a:bodyPr spcFirstLastPara="1" wrap="square" lIns="121900" tIns="121900" rIns="121900" bIns="121900" anchor="t" anchorCtr="0">
            <a:noAutofit/>
          </a:bodyPr>
          <a:lstStyle>
            <a:lvl1pPr marL="457200" marR="0" lvl="0" indent="-406400" algn="l">
              <a:lnSpc>
                <a:spcPct val="90000"/>
              </a:lnSpc>
              <a:spcBef>
                <a:spcPts val="1000"/>
              </a:spcBef>
              <a:spcAft>
                <a:spcPts val="0"/>
              </a:spcAft>
              <a:buClr>
                <a:schemeClr val="dk1"/>
              </a:buClr>
              <a:buSzPts val="2800"/>
              <a:buFont typeface="Noto Sans Symbols"/>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2100"/>
              </a:spcBef>
              <a:spcAft>
                <a:spcPts val="0"/>
              </a:spcAft>
              <a:buClr>
                <a:schemeClr val="dk1"/>
              </a:buClr>
              <a:buSzPts val="2400"/>
              <a:buFont typeface="Noto Sans Symbols"/>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2100"/>
              </a:spcBef>
              <a:spcAft>
                <a:spcPts val="0"/>
              </a:spcAft>
              <a:buClr>
                <a:schemeClr val="dk1"/>
              </a:buClr>
              <a:buSzPts val="2000"/>
              <a:buFont typeface="Noto Sans Symbols"/>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2100"/>
              </a:spcBef>
              <a:spcAft>
                <a:spcPts val="0"/>
              </a:spcAft>
              <a:buClr>
                <a:schemeClr val="dk1"/>
              </a:buClr>
              <a:buSzPts val="1800"/>
              <a:buFont typeface="Noto Sans Symbols"/>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2100"/>
              </a:spcBef>
              <a:spcAft>
                <a:spcPts val="0"/>
              </a:spcAft>
              <a:buClr>
                <a:schemeClr val="dk1"/>
              </a:buClr>
              <a:buSzPts val="1800"/>
              <a:buFont typeface="Noto Sans Symbols"/>
              <a:buChar char="⚫"/>
              <a:defRPr sz="1800" b="0" i="0" u="none" strike="noStrike" cap="none">
                <a:solidFill>
                  <a:schemeClr val="dk1"/>
                </a:solidFill>
                <a:latin typeface="Calibri"/>
                <a:ea typeface="Calibri"/>
                <a:cs typeface="Calibri"/>
                <a:sym typeface="Calibri"/>
              </a:defRPr>
            </a:lvl5pPr>
            <a:lvl6pPr marL="2743200" marR="0" lvl="5" indent="-342900" algn="l">
              <a:lnSpc>
                <a:spcPct val="115000"/>
              </a:lnSpc>
              <a:spcBef>
                <a:spcPts val="2100"/>
              </a:spcBef>
              <a:spcAft>
                <a:spcPts val="0"/>
              </a:spcAft>
              <a:buClr>
                <a:schemeClr val="dk1"/>
              </a:buClr>
              <a:buSzPts val="1800"/>
              <a:buFont typeface="Noto Sans Symbols"/>
              <a:buChar char="⚫"/>
              <a:defRPr sz="1800" b="0" i="0" u="none" strike="noStrike" cap="none">
                <a:solidFill>
                  <a:schemeClr val="dk1"/>
                </a:solidFill>
                <a:latin typeface="Calibri"/>
                <a:ea typeface="Calibri"/>
                <a:cs typeface="Calibri"/>
                <a:sym typeface="Calibri"/>
              </a:defRPr>
            </a:lvl6pPr>
            <a:lvl7pPr marL="3200400" marR="0" lvl="6" indent="-342900" algn="l">
              <a:lnSpc>
                <a:spcPct val="115000"/>
              </a:lnSpc>
              <a:spcBef>
                <a:spcPts val="2100"/>
              </a:spcBef>
              <a:spcAft>
                <a:spcPts val="0"/>
              </a:spcAft>
              <a:buClr>
                <a:schemeClr val="dk1"/>
              </a:buClr>
              <a:buSzPts val="1800"/>
              <a:buFont typeface="Noto Sans Symbols"/>
              <a:buChar char="⚫"/>
              <a:defRPr sz="1800" b="0" i="0" u="none" strike="noStrike" cap="none">
                <a:solidFill>
                  <a:schemeClr val="dk1"/>
                </a:solidFill>
                <a:latin typeface="Calibri"/>
                <a:ea typeface="Calibri"/>
                <a:cs typeface="Calibri"/>
                <a:sym typeface="Calibri"/>
              </a:defRPr>
            </a:lvl7pPr>
            <a:lvl8pPr marL="3657600" marR="0" lvl="7" indent="-342900" algn="l">
              <a:lnSpc>
                <a:spcPct val="115000"/>
              </a:lnSpc>
              <a:spcBef>
                <a:spcPts val="2100"/>
              </a:spcBef>
              <a:spcAft>
                <a:spcPts val="0"/>
              </a:spcAft>
              <a:buClr>
                <a:schemeClr val="dk1"/>
              </a:buClr>
              <a:buSzPts val="1800"/>
              <a:buFont typeface="Noto Sans Symbols"/>
              <a:buChar char="⚫"/>
              <a:defRPr sz="1800" b="0" i="0" u="none" strike="noStrike" cap="none">
                <a:solidFill>
                  <a:schemeClr val="dk1"/>
                </a:solidFill>
                <a:latin typeface="Calibri"/>
                <a:ea typeface="Calibri"/>
                <a:cs typeface="Calibri"/>
                <a:sym typeface="Calibri"/>
              </a:defRPr>
            </a:lvl8pPr>
            <a:lvl9pPr marL="4114800" marR="0" lvl="8" indent="-342900" algn="l">
              <a:lnSpc>
                <a:spcPct val="115000"/>
              </a:lnSpc>
              <a:spcBef>
                <a:spcPts val="2100"/>
              </a:spcBef>
              <a:spcAft>
                <a:spcPts val="2100"/>
              </a:spcAft>
              <a:buClr>
                <a:schemeClr val="dk1"/>
              </a:buClr>
              <a:buSzPts val="1800"/>
              <a:buFont typeface="Noto Sans Symbols"/>
              <a:buChar char="⚫"/>
              <a:defRPr sz="1800" b="0" i="0" u="none" strike="noStrike" cap="none">
                <a:solidFill>
                  <a:schemeClr val="dk1"/>
                </a:solidFill>
                <a:latin typeface="Calibri"/>
                <a:ea typeface="Calibri"/>
                <a:cs typeface="Calibri"/>
                <a:sym typeface="Calibri"/>
              </a:defRPr>
            </a:lvl9pPr>
          </a:lstStyle>
          <a:p>
            <a:endParaRPr/>
          </a:p>
        </p:txBody>
      </p:sp>
      <p:sp>
        <p:nvSpPr>
          <p:cNvPr id="181" name="Google Shape;181;p53"/>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rgbClr val="595959"/>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82" name="Google Shape;182;p53"/>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595959"/>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83" name="Google Shape;183;p53"/>
          <p:cNvSpPr txBox="1">
            <a:spLocks noGrp="1"/>
          </p:cNvSpPr>
          <p:nvPr>
            <p:ph type="sldNum" idx="12"/>
          </p:nvPr>
        </p:nvSpPr>
        <p:spPr>
          <a:xfrm>
            <a:off x="8617527"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17"/>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32" name="Google Shape;32;p17"/>
          <p:cNvSpPr txBox="1">
            <a:spLocks noGrp="1"/>
          </p:cNvSpPr>
          <p:nvPr>
            <p:ph type="body" idx="1"/>
          </p:nvPr>
        </p:nvSpPr>
        <p:spPr>
          <a:xfrm>
            <a:off x="4156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3" name="Google Shape;33;p17"/>
          <p:cNvSpPr txBox="1">
            <a:spLocks noGrp="1"/>
          </p:cNvSpPr>
          <p:nvPr>
            <p:ph type="body" idx="2"/>
          </p:nvPr>
        </p:nvSpPr>
        <p:spPr>
          <a:xfrm>
            <a:off x="64432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4" name="Google Shape;34;p17"/>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18"/>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37" name="Google Shape;37;p1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19"/>
          <p:cNvSpPr txBox="1">
            <a:spLocks noGrp="1"/>
          </p:cNvSpPr>
          <p:nvPr>
            <p:ph type="title"/>
          </p:nvPr>
        </p:nvSpPr>
        <p:spPr>
          <a:xfrm>
            <a:off x="415600" y="740800"/>
            <a:ext cx="3744000" cy="1007700"/>
          </a:xfrm>
          <a:prstGeom prst="rect">
            <a:avLst/>
          </a:prstGeom>
          <a:noFill/>
          <a:ln>
            <a:noFill/>
          </a:ln>
        </p:spPr>
        <p:txBody>
          <a:bodyPr spcFirstLastPara="1" wrap="square" lIns="121900" tIns="121900" rIns="121900" bIns="121900" anchor="b" anchorCtr="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40" name="Google Shape;40;p19"/>
          <p:cNvSpPr txBox="1">
            <a:spLocks noGrp="1"/>
          </p:cNvSpPr>
          <p:nvPr>
            <p:ph type="body" idx="1"/>
          </p:nvPr>
        </p:nvSpPr>
        <p:spPr>
          <a:xfrm>
            <a:off x="415600" y="1852800"/>
            <a:ext cx="3744000" cy="4239300"/>
          </a:xfrm>
          <a:prstGeom prst="rect">
            <a:avLst/>
          </a:prstGeom>
          <a:noFill/>
          <a:ln>
            <a:noFill/>
          </a:ln>
        </p:spPr>
        <p:txBody>
          <a:bodyPr spcFirstLastPara="1" wrap="square" lIns="121900" tIns="121900" rIns="121900" bIns="121900" anchor="t" anchorCtr="0">
            <a:no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41" name="Google Shape;41;p19"/>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20"/>
          <p:cNvSpPr txBox="1">
            <a:spLocks noGrp="1"/>
          </p:cNvSpPr>
          <p:nvPr>
            <p:ph type="title"/>
          </p:nvPr>
        </p:nvSpPr>
        <p:spPr>
          <a:xfrm>
            <a:off x="653667" y="600200"/>
            <a:ext cx="8490300" cy="54543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a:endParaRPr/>
          </a:p>
        </p:txBody>
      </p:sp>
      <p:sp>
        <p:nvSpPr>
          <p:cNvPr id="44" name="Google Shape;44;p2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21"/>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21"/>
          <p:cNvSpPr txBox="1">
            <a:spLocks noGrp="1"/>
          </p:cNvSpPr>
          <p:nvPr>
            <p:ph type="title"/>
          </p:nvPr>
        </p:nvSpPr>
        <p:spPr>
          <a:xfrm>
            <a:off x="354000" y="1644233"/>
            <a:ext cx="5393700" cy="19764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48" name="Google Shape;48;p21"/>
          <p:cNvSpPr txBox="1">
            <a:spLocks noGrp="1"/>
          </p:cNvSpPr>
          <p:nvPr>
            <p:ph type="subTitle" idx="1"/>
          </p:nvPr>
        </p:nvSpPr>
        <p:spPr>
          <a:xfrm>
            <a:off x="354000" y="3737433"/>
            <a:ext cx="5393700" cy="16467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9" name="Google Shape;49;p21"/>
          <p:cNvSpPr txBox="1">
            <a:spLocks noGrp="1"/>
          </p:cNvSpPr>
          <p:nvPr>
            <p:ph type="body" idx="2"/>
          </p:nvPr>
        </p:nvSpPr>
        <p:spPr>
          <a:xfrm>
            <a:off x="6586000" y="965433"/>
            <a:ext cx="5115900" cy="4926900"/>
          </a:xfrm>
          <a:prstGeom prst="rect">
            <a:avLst/>
          </a:prstGeom>
          <a:noFill/>
          <a:ln>
            <a:noFill/>
          </a:ln>
        </p:spPr>
        <p:txBody>
          <a:bodyPr spcFirstLastPara="1" wrap="square" lIns="121900" tIns="121900" rIns="121900" bIns="121900" anchor="ctr"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50" name="Google Shape;50;p2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theme" Target="../theme/theme3.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
        <p:cNvGrpSpPr/>
        <p:nvPr/>
      </p:nvGrpSpPr>
      <p:grpSpPr>
        <a:xfrm>
          <a:off x="0" y="0"/>
          <a:ext cx="0" cy="0"/>
          <a:chOff x="0" y="0"/>
          <a:chExt cx="0" cy="0"/>
        </a:xfrm>
      </p:grpSpPr>
      <p:sp>
        <p:nvSpPr>
          <p:cNvPr id="10" name="Google Shape;10;p10"/>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11" name="Google Shape;11;p10"/>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marR="0" lvl="0" indent="-381000" algn="l" rtl="0">
              <a:lnSpc>
                <a:spcPct val="115000"/>
              </a:lnSpc>
              <a:spcBef>
                <a:spcPts val="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1pPr>
            <a:lvl2pPr marL="914400" marR="0" lvl="1"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2pPr>
            <a:lvl3pPr marL="1371600" marR="0" lvl="2"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3pPr>
            <a:lvl4pPr marL="1828800" marR="0" lvl="3"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4pPr>
            <a:lvl5pPr marL="2286000" marR="0" lvl="4"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5pPr>
            <a:lvl6pPr marL="2743200" marR="0" lvl="5"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6pPr>
            <a:lvl7pPr marL="3200400" marR="0" lvl="6"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7pPr>
            <a:lvl8pPr marL="3657600" marR="0" lvl="7"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8pPr>
            <a:lvl9pPr marL="4114800" marR="0" lvl="8" indent="-349250" algn="l" rtl="0">
              <a:lnSpc>
                <a:spcPct val="115000"/>
              </a:lnSpc>
              <a:spcBef>
                <a:spcPts val="2100"/>
              </a:spcBef>
              <a:spcAft>
                <a:spcPts val="2100"/>
              </a:spcAft>
              <a:buClr>
                <a:schemeClr val="dk2"/>
              </a:buClr>
              <a:buSzPts val="1900"/>
              <a:buFont typeface="Arial"/>
              <a:buChar char="■"/>
              <a:defRPr sz="1900" b="0" i="0" u="none" strike="noStrike" cap="none">
                <a:solidFill>
                  <a:schemeClr val="dk2"/>
                </a:solidFill>
                <a:latin typeface="Arial"/>
                <a:ea typeface="Arial"/>
                <a:cs typeface="Arial"/>
                <a:sym typeface="Arial"/>
              </a:defRPr>
            </a:lvl9pPr>
          </a:lstStyle>
          <a:p>
            <a:endParaRPr/>
          </a:p>
        </p:txBody>
      </p:sp>
      <p:sp>
        <p:nvSpPr>
          <p:cNvPr id="12" name="Google Shape;12;p1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60"/>
        <p:cNvGrpSpPr/>
        <p:nvPr/>
      </p:nvGrpSpPr>
      <p:grpSpPr>
        <a:xfrm>
          <a:off x="0" y="0"/>
          <a:ext cx="0" cy="0"/>
          <a:chOff x="0" y="0"/>
          <a:chExt cx="0" cy="0"/>
        </a:xfrm>
      </p:grpSpPr>
      <p:sp>
        <p:nvSpPr>
          <p:cNvPr id="61" name="Google Shape;61;p13"/>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62" name="Google Shape;62;p13"/>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marR="0" lvl="0" indent="-381000" algn="l" rtl="0">
              <a:lnSpc>
                <a:spcPct val="115000"/>
              </a:lnSpc>
              <a:spcBef>
                <a:spcPts val="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1pPr>
            <a:lvl2pPr marL="914400" marR="0" lvl="1"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2pPr>
            <a:lvl3pPr marL="1371600" marR="0" lvl="2"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3pPr>
            <a:lvl4pPr marL="1828800" marR="0" lvl="3"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4pPr>
            <a:lvl5pPr marL="2286000" marR="0" lvl="4"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5pPr>
            <a:lvl6pPr marL="2743200" marR="0" lvl="5"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6pPr>
            <a:lvl7pPr marL="3200400" marR="0" lvl="6"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7pPr>
            <a:lvl8pPr marL="3657600" marR="0" lvl="7"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8pPr>
            <a:lvl9pPr marL="4114800" marR="0" lvl="8" indent="-349250" algn="l" rtl="0">
              <a:lnSpc>
                <a:spcPct val="115000"/>
              </a:lnSpc>
              <a:spcBef>
                <a:spcPts val="2100"/>
              </a:spcBef>
              <a:spcAft>
                <a:spcPts val="2100"/>
              </a:spcAft>
              <a:buClr>
                <a:schemeClr val="dk2"/>
              </a:buClr>
              <a:buSzPts val="1900"/>
              <a:buFont typeface="Arial"/>
              <a:buChar char="■"/>
              <a:defRPr sz="1900" b="0" i="0" u="none" strike="noStrike" cap="none">
                <a:solidFill>
                  <a:schemeClr val="dk2"/>
                </a:solidFill>
                <a:latin typeface="Arial"/>
                <a:ea typeface="Arial"/>
                <a:cs typeface="Arial"/>
                <a:sym typeface="Arial"/>
              </a:defRPr>
            </a:lvl9pPr>
          </a:lstStyle>
          <a:p>
            <a:endParaRPr/>
          </a:p>
        </p:txBody>
      </p:sp>
      <p:sp>
        <p:nvSpPr>
          <p:cNvPr id="63" name="Google Shape;63;p13"/>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33"/>
        <p:cNvGrpSpPr/>
        <p:nvPr/>
      </p:nvGrpSpPr>
      <p:grpSpPr>
        <a:xfrm>
          <a:off x="0" y="0"/>
          <a:ext cx="0" cy="0"/>
          <a:chOff x="0" y="0"/>
          <a:chExt cx="0" cy="0"/>
        </a:xfrm>
      </p:grpSpPr>
      <p:sp>
        <p:nvSpPr>
          <p:cNvPr id="134" name="Google Shape;134;p4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135" name="Google Shape;135;p4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marR="0" lvl="0" indent="-381000" algn="l" rtl="0">
              <a:lnSpc>
                <a:spcPct val="115000"/>
              </a:lnSpc>
              <a:spcBef>
                <a:spcPts val="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1pPr>
            <a:lvl2pPr marL="914400" marR="0" lvl="1"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2pPr>
            <a:lvl3pPr marL="1371600" marR="0" lvl="2"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3pPr>
            <a:lvl4pPr marL="1828800" marR="0" lvl="3"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4pPr>
            <a:lvl5pPr marL="2286000" marR="0" lvl="4"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5pPr>
            <a:lvl6pPr marL="2743200" marR="0" lvl="5"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6pPr>
            <a:lvl7pPr marL="3200400" marR="0" lvl="6"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7pPr>
            <a:lvl8pPr marL="3657600" marR="0" lvl="7"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8pPr>
            <a:lvl9pPr marL="4114800" marR="0" lvl="8" indent="-349250" algn="l" rtl="0">
              <a:lnSpc>
                <a:spcPct val="115000"/>
              </a:lnSpc>
              <a:spcBef>
                <a:spcPts val="2100"/>
              </a:spcBef>
              <a:spcAft>
                <a:spcPts val="2100"/>
              </a:spcAft>
              <a:buClr>
                <a:schemeClr val="dk2"/>
              </a:buClr>
              <a:buSzPts val="1900"/>
              <a:buFont typeface="Arial"/>
              <a:buChar char="■"/>
              <a:defRPr sz="1900" b="0" i="0" u="none" strike="noStrike" cap="none">
                <a:solidFill>
                  <a:schemeClr val="dk2"/>
                </a:solidFill>
                <a:latin typeface="Arial"/>
                <a:ea typeface="Arial"/>
                <a:cs typeface="Arial"/>
                <a:sym typeface="Arial"/>
              </a:defRPr>
            </a:lvl9pPr>
          </a:lstStyle>
          <a:p>
            <a:endParaRPr/>
          </a:p>
        </p:txBody>
      </p:sp>
      <p:sp>
        <p:nvSpPr>
          <p:cNvPr id="136" name="Google Shape;136;p4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6.png"/><Relationship Id="rId11" Type="http://schemas.openxmlformats.org/officeDocument/2006/relationships/image" Target="../media/image20.png"/><Relationship Id="rId5" Type="http://schemas.openxmlformats.org/officeDocument/2006/relationships/image" Target="../media/image15.png"/><Relationship Id="rId10" Type="http://schemas.openxmlformats.org/officeDocument/2006/relationships/hyperlink" Target="https://immune.institute" TargetMode="External"/><Relationship Id="rId4" Type="http://schemas.openxmlformats.org/officeDocument/2006/relationships/image" Target="../media/image14.png"/><Relationship Id="rId9"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70A17"/>
        </a:solidFill>
        <a:effectLst/>
      </p:bgPr>
    </p:bg>
    <p:spTree>
      <p:nvGrpSpPr>
        <p:cNvPr id="1" name="Shape 187"/>
        <p:cNvGrpSpPr/>
        <p:nvPr/>
      </p:nvGrpSpPr>
      <p:grpSpPr>
        <a:xfrm>
          <a:off x="0" y="0"/>
          <a:ext cx="0" cy="0"/>
          <a:chOff x="0" y="0"/>
          <a:chExt cx="0" cy="0"/>
        </a:xfrm>
      </p:grpSpPr>
      <p:pic>
        <p:nvPicPr>
          <p:cNvPr id="188" name="Google Shape;188;p1"/>
          <p:cNvPicPr preferRelativeResize="0"/>
          <p:nvPr/>
        </p:nvPicPr>
        <p:blipFill rotWithShape="1">
          <a:blip r:embed="rId3">
            <a:alphaModFix/>
          </a:blip>
          <a:srcRect l="704" b="645"/>
          <a:stretch/>
        </p:blipFill>
        <p:spPr>
          <a:xfrm rot="10800000">
            <a:off x="6351" y="1588"/>
            <a:ext cx="12179299" cy="6854825"/>
          </a:xfrm>
          <a:prstGeom prst="rect">
            <a:avLst/>
          </a:prstGeom>
          <a:noFill/>
          <a:ln>
            <a:noFill/>
          </a:ln>
        </p:spPr>
      </p:pic>
      <p:sp>
        <p:nvSpPr>
          <p:cNvPr id="189" name="Google Shape;189;p1"/>
          <p:cNvSpPr/>
          <p:nvPr/>
        </p:nvSpPr>
        <p:spPr>
          <a:xfrm>
            <a:off x="5632425" y="2066325"/>
            <a:ext cx="5195400" cy="5866800"/>
          </a:xfrm>
          <a:prstGeom prst="roundRect">
            <a:avLst>
              <a:gd name="adj" fmla="val 6904"/>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1"/>
          <p:cNvSpPr txBox="1"/>
          <p:nvPr/>
        </p:nvSpPr>
        <p:spPr>
          <a:xfrm>
            <a:off x="6182675" y="3496525"/>
            <a:ext cx="4076700" cy="1052700"/>
          </a:xfrm>
          <a:prstGeom prst="rect">
            <a:avLst/>
          </a:prstGeom>
          <a:noFill/>
          <a:ln>
            <a:noFill/>
          </a:ln>
        </p:spPr>
        <p:txBody>
          <a:bodyPr spcFirstLastPara="1" wrap="square" lIns="0" tIns="0" rIns="91425" bIns="91425" anchor="t" anchorCtr="0">
            <a:spAutoFit/>
          </a:bodyPr>
          <a:lstStyle/>
          <a:p>
            <a:pPr marL="0" marR="0" lvl="0" indent="0" algn="l" rtl="0">
              <a:lnSpc>
                <a:spcPct val="80000"/>
              </a:lnSpc>
              <a:spcBef>
                <a:spcPts val="0"/>
              </a:spcBef>
              <a:spcAft>
                <a:spcPts val="0"/>
              </a:spcAft>
              <a:buClr>
                <a:srgbClr val="000000"/>
              </a:buClr>
              <a:buSzPts val="1100"/>
              <a:buFont typeface="Arial"/>
              <a:buNone/>
            </a:pPr>
            <a:r>
              <a:rPr lang="es-ES" sz="3900" b="0" i="0" u="none" strike="noStrike" cap="none">
                <a:solidFill>
                  <a:srgbClr val="004048"/>
                </a:solidFill>
                <a:latin typeface="Montserrat ExtraBold"/>
                <a:ea typeface="Montserrat ExtraBold"/>
                <a:cs typeface="Montserrat ExtraBold"/>
                <a:sym typeface="Montserrat ExtraBold"/>
              </a:rPr>
              <a:t>Título del capstone</a:t>
            </a:r>
            <a:endParaRPr sz="1800" b="0" i="0" u="none" strike="noStrike" cap="none">
              <a:solidFill>
                <a:srgbClr val="000000"/>
              </a:solidFill>
              <a:latin typeface="Arial"/>
              <a:ea typeface="Arial"/>
              <a:cs typeface="Arial"/>
              <a:sym typeface="Arial"/>
            </a:endParaRPr>
          </a:p>
        </p:txBody>
      </p:sp>
      <p:sp>
        <p:nvSpPr>
          <p:cNvPr id="191" name="Google Shape;191;p1"/>
          <p:cNvSpPr txBox="1"/>
          <p:nvPr/>
        </p:nvSpPr>
        <p:spPr>
          <a:xfrm>
            <a:off x="6231450" y="4562625"/>
            <a:ext cx="4312500" cy="1631700"/>
          </a:xfrm>
          <a:prstGeom prst="rect">
            <a:avLst/>
          </a:prstGeom>
          <a:noFill/>
          <a:ln>
            <a:noFill/>
          </a:ln>
        </p:spPr>
        <p:txBody>
          <a:bodyPr spcFirstLastPara="1" wrap="square" lIns="0"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ES" sz="2200" b="0" i="0" u="none" strike="noStrike" cap="none">
                <a:solidFill>
                  <a:srgbClr val="107E8C"/>
                </a:solidFill>
                <a:latin typeface="Montserrat SemiBold"/>
                <a:ea typeface="Montserrat SemiBold"/>
                <a:cs typeface="Montserrat SemiBold"/>
                <a:sym typeface="Montserrat SemiBold"/>
              </a:rPr>
              <a:t>SUBTÍTULO/PROGRAMA</a:t>
            </a:r>
            <a:endParaRPr sz="2200" b="0" i="0" u="none" strike="noStrike" cap="none">
              <a:solidFill>
                <a:srgbClr val="107E8C"/>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s-ES" sz="2200" b="0" i="0" u="none" strike="noStrike" cap="none">
                <a:solidFill>
                  <a:srgbClr val="107E8C"/>
                </a:solidFill>
                <a:latin typeface="Montserrat SemiBold"/>
                <a:ea typeface="Montserrat SemiBold"/>
                <a:cs typeface="Montserrat SemiBold"/>
                <a:sym typeface="Montserrat SemiBold"/>
              </a:rPr>
              <a:t>/CONVOCATORIA</a:t>
            </a:r>
            <a:endParaRPr sz="2200" b="0" i="0" u="none" strike="noStrike" cap="none">
              <a:solidFill>
                <a:srgbClr val="107E8C"/>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endParaRPr sz="2500" b="0" i="0" u="none" strike="noStrike" cap="none">
              <a:solidFill>
                <a:srgbClr val="107E8C"/>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2500"/>
              <a:buFont typeface="Arial"/>
              <a:buNone/>
            </a:pPr>
            <a:endParaRPr sz="2500" b="0" i="0" u="none" strike="noStrike" cap="none">
              <a:solidFill>
                <a:srgbClr val="107E8C"/>
              </a:solidFill>
              <a:latin typeface="Montserrat SemiBold"/>
              <a:ea typeface="Montserrat SemiBold"/>
              <a:cs typeface="Montserrat SemiBold"/>
              <a:sym typeface="Montserrat SemiBold"/>
            </a:endParaRPr>
          </a:p>
        </p:txBody>
      </p:sp>
      <p:sp>
        <p:nvSpPr>
          <p:cNvPr id="192" name="Google Shape;192;p1"/>
          <p:cNvSpPr txBox="1"/>
          <p:nvPr/>
        </p:nvSpPr>
        <p:spPr>
          <a:xfrm>
            <a:off x="7483000" y="5464450"/>
            <a:ext cx="3893700" cy="507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s-ES" sz="2100" b="1" i="0" u="none" strike="noStrike" cap="none">
                <a:solidFill>
                  <a:srgbClr val="004048"/>
                </a:solidFill>
                <a:latin typeface="Montserrat"/>
                <a:ea typeface="Montserrat"/>
                <a:cs typeface="Montserrat"/>
                <a:sym typeface="Montserrat"/>
              </a:rPr>
              <a:t>Nombre del autor</a:t>
            </a:r>
            <a:endParaRPr sz="2100" b="1" i="0" u="none" strike="noStrike" cap="none">
              <a:solidFill>
                <a:srgbClr val="004048"/>
              </a:solidFill>
              <a:latin typeface="Montserrat"/>
              <a:ea typeface="Montserrat"/>
              <a:cs typeface="Montserrat"/>
              <a:sym typeface="Montserrat"/>
            </a:endParaRPr>
          </a:p>
        </p:txBody>
      </p:sp>
      <p:sp>
        <p:nvSpPr>
          <p:cNvPr id="193" name="Google Shape;193;p1"/>
          <p:cNvSpPr txBox="1"/>
          <p:nvPr/>
        </p:nvSpPr>
        <p:spPr>
          <a:xfrm>
            <a:off x="7483000" y="5812475"/>
            <a:ext cx="32580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888888"/>
                </a:solidFill>
                <a:latin typeface="Montserrat"/>
                <a:ea typeface="Montserrat"/>
                <a:cs typeface="Montserrat"/>
                <a:sym typeface="Montserrat"/>
              </a:rPr>
              <a:t>Subtítulo del autor </a:t>
            </a:r>
            <a:endParaRPr sz="1400" b="0" i="0" u="none" strike="noStrike" cap="none">
              <a:solidFill>
                <a:srgbClr val="888888"/>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888888"/>
                </a:solidFill>
                <a:latin typeface="Montserrat"/>
                <a:ea typeface="Montserrat"/>
                <a:cs typeface="Montserrat"/>
                <a:sym typeface="Montserrat"/>
              </a:rPr>
              <a:t> si lo hubiera</a:t>
            </a:r>
            <a:endParaRPr sz="1400" b="0" i="0" u="none" strike="noStrike" cap="none">
              <a:solidFill>
                <a:srgbClr val="888888"/>
              </a:solidFill>
              <a:latin typeface="Montserrat"/>
              <a:ea typeface="Montserrat"/>
              <a:cs typeface="Montserrat"/>
              <a:sym typeface="Montserrat"/>
            </a:endParaRPr>
          </a:p>
        </p:txBody>
      </p:sp>
      <p:pic>
        <p:nvPicPr>
          <p:cNvPr id="194" name="Google Shape;194;p1"/>
          <p:cNvPicPr preferRelativeResize="0"/>
          <p:nvPr/>
        </p:nvPicPr>
        <p:blipFill rotWithShape="1">
          <a:blip r:embed="rId4">
            <a:alphaModFix/>
          </a:blip>
          <a:srcRect t="3745" b="3737"/>
          <a:stretch/>
        </p:blipFill>
        <p:spPr>
          <a:xfrm>
            <a:off x="6182674" y="5464450"/>
            <a:ext cx="1022100" cy="945600"/>
          </a:xfrm>
          <a:prstGeom prst="ellipse">
            <a:avLst/>
          </a:prstGeom>
          <a:noFill/>
          <a:ln>
            <a:noFill/>
          </a:ln>
        </p:spPr>
      </p:pic>
      <p:pic>
        <p:nvPicPr>
          <p:cNvPr id="195" name="Google Shape;195;p1"/>
          <p:cNvPicPr preferRelativeResize="0"/>
          <p:nvPr/>
        </p:nvPicPr>
        <p:blipFill rotWithShape="1">
          <a:blip r:embed="rId5">
            <a:alphaModFix/>
          </a:blip>
          <a:srcRect/>
          <a:stretch/>
        </p:blipFill>
        <p:spPr>
          <a:xfrm>
            <a:off x="8375750" y="2627675"/>
            <a:ext cx="1883628" cy="411125"/>
          </a:xfrm>
          <a:prstGeom prst="rect">
            <a:avLst/>
          </a:prstGeom>
          <a:noFill/>
          <a:ln>
            <a:noFill/>
          </a:ln>
        </p:spPr>
      </p:pic>
      <p:pic>
        <p:nvPicPr>
          <p:cNvPr id="196" name="Google Shape;196;p1" descr="Google Shape;117;p26"/>
          <p:cNvPicPr preferRelativeResize="0"/>
          <p:nvPr/>
        </p:nvPicPr>
        <p:blipFill rotWithShape="1">
          <a:blip r:embed="rId6">
            <a:alphaModFix/>
          </a:blip>
          <a:srcRect/>
          <a:stretch/>
        </p:blipFill>
        <p:spPr>
          <a:xfrm>
            <a:off x="0" y="644937"/>
            <a:ext cx="5195888" cy="519588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70A17"/>
        </a:solidFill>
        <a:effectLst/>
      </p:bgPr>
    </p:bg>
    <p:spTree>
      <p:nvGrpSpPr>
        <p:cNvPr id="1" name="Shape 419"/>
        <p:cNvGrpSpPr/>
        <p:nvPr/>
      </p:nvGrpSpPr>
      <p:grpSpPr>
        <a:xfrm>
          <a:off x="0" y="0"/>
          <a:ext cx="0" cy="0"/>
          <a:chOff x="0" y="0"/>
          <a:chExt cx="0" cy="0"/>
        </a:xfrm>
      </p:grpSpPr>
      <p:pic>
        <p:nvPicPr>
          <p:cNvPr id="420" name="Google Shape;420;p9"/>
          <p:cNvPicPr preferRelativeResize="0"/>
          <p:nvPr/>
        </p:nvPicPr>
        <p:blipFill rotWithShape="1">
          <a:blip r:embed="rId3">
            <a:alphaModFix/>
          </a:blip>
          <a:srcRect t="7467" b="7475"/>
          <a:stretch/>
        </p:blipFill>
        <p:spPr>
          <a:xfrm>
            <a:off x="0" y="0"/>
            <a:ext cx="12190800" cy="6913526"/>
          </a:xfrm>
          <a:prstGeom prst="rect">
            <a:avLst/>
          </a:prstGeom>
          <a:noFill/>
          <a:ln w="9525" cap="flat" cmpd="sng">
            <a:solidFill>
              <a:schemeClr val="dk2"/>
            </a:solidFill>
            <a:prstDash val="solid"/>
            <a:round/>
            <a:headEnd type="none" w="sm" len="sm"/>
            <a:tailEnd type="none" w="sm" len="sm"/>
          </a:ln>
        </p:spPr>
      </p:pic>
      <p:sp>
        <p:nvSpPr>
          <p:cNvPr id="421" name="Google Shape;421;p9"/>
          <p:cNvSpPr txBox="1"/>
          <p:nvPr/>
        </p:nvSpPr>
        <p:spPr>
          <a:xfrm>
            <a:off x="3584875" y="2332575"/>
            <a:ext cx="5909400" cy="1800900"/>
          </a:xfrm>
          <a:prstGeom prst="rect">
            <a:avLst/>
          </a:prstGeom>
          <a:noFill/>
          <a:ln>
            <a:noFill/>
          </a:ln>
        </p:spPr>
        <p:txBody>
          <a:bodyPr spcFirstLastPara="1" wrap="square" lIns="91450" tIns="91450" rIns="91450" bIns="91450" anchor="t" anchorCtr="0">
            <a:spAutoFit/>
          </a:bodyPr>
          <a:lstStyle/>
          <a:p>
            <a:pPr marL="0" marR="12700" lvl="0" indent="0" algn="l" rtl="0">
              <a:lnSpc>
                <a:spcPct val="100000"/>
              </a:lnSpc>
              <a:spcBef>
                <a:spcPts val="0"/>
              </a:spcBef>
              <a:spcAft>
                <a:spcPts val="0"/>
              </a:spcAft>
              <a:buClr>
                <a:srgbClr val="000000"/>
              </a:buClr>
              <a:buSzPts val="3500"/>
              <a:buFont typeface="Arial"/>
              <a:buNone/>
            </a:pPr>
            <a:r>
              <a:rPr lang="es-ES" sz="3500" b="0" i="0" u="none" strike="noStrike" cap="none">
                <a:solidFill>
                  <a:srgbClr val="33D9BE"/>
                </a:solidFill>
                <a:latin typeface="Montserrat"/>
                <a:ea typeface="Montserrat"/>
                <a:cs typeface="Montserrat"/>
                <a:sym typeface="Montserrat"/>
              </a:rPr>
              <a:t>Agradecimientos o comentarios finales </a:t>
            </a:r>
            <a:endParaRPr sz="3500" b="0" i="0" u="none" strike="noStrike" cap="none">
              <a:solidFill>
                <a:srgbClr val="33D9BE"/>
              </a:solidFill>
              <a:latin typeface="Montserrat"/>
              <a:ea typeface="Montserrat"/>
              <a:cs typeface="Montserrat"/>
              <a:sym typeface="Montserrat"/>
            </a:endParaRPr>
          </a:p>
          <a:p>
            <a:pPr marL="0" marR="12700" lvl="0" indent="0" algn="l" rtl="0">
              <a:lnSpc>
                <a:spcPct val="100000"/>
              </a:lnSpc>
              <a:spcBef>
                <a:spcPts val="0"/>
              </a:spcBef>
              <a:spcAft>
                <a:spcPts val="0"/>
              </a:spcAft>
              <a:buClr>
                <a:srgbClr val="000000"/>
              </a:buClr>
              <a:buSzPts val="3500"/>
              <a:buFont typeface="Arial"/>
              <a:buNone/>
            </a:pPr>
            <a:r>
              <a:rPr lang="es-ES" sz="3500" b="0" i="0" u="none" strike="noStrike" cap="none">
                <a:solidFill>
                  <a:srgbClr val="33D9BE"/>
                </a:solidFill>
                <a:latin typeface="Montserrat"/>
                <a:ea typeface="Montserrat"/>
                <a:cs typeface="Montserrat"/>
                <a:sym typeface="Montserrat"/>
              </a:rPr>
              <a:t>de despedida</a:t>
            </a:r>
            <a:r>
              <a:rPr lang="es-ES" sz="3500" b="0" i="0" u="none" strike="noStrike" cap="none">
                <a:solidFill>
                  <a:srgbClr val="FFFFFF"/>
                </a:solidFill>
                <a:latin typeface="Montserrat ExtraBold"/>
                <a:ea typeface="Montserrat ExtraBold"/>
                <a:cs typeface="Montserrat ExtraBold"/>
                <a:sym typeface="Montserrat ExtraBold"/>
              </a:rPr>
              <a:t>_</a:t>
            </a:r>
            <a:endParaRPr sz="700" b="0" i="0" u="none" strike="noStrike" cap="none">
              <a:solidFill>
                <a:srgbClr val="33D9BE"/>
              </a:solidFill>
              <a:latin typeface="Arial"/>
              <a:ea typeface="Arial"/>
              <a:cs typeface="Arial"/>
              <a:sym typeface="Arial"/>
            </a:endParaRPr>
          </a:p>
        </p:txBody>
      </p:sp>
      <p:sp>
        <p:nvSpPr>
          <p:cNvPr id="422" name="Google Shape;422;p9"/>
          <p:cNvSpPr txBox="1"/>
          <p:nvPr/>
        </p:nvSpPr>
        <p:spPr>
          <a:xfrm>
            <a:off x="10476772" y="6286672"/>
            <a:ext cx="641700" cy="578400"/>
          </a:xfrm>
          <a:prstGeom prst="rect">
            <a:avLst/>
          </a:prstGeom>
          <a:noFill/>
          <a:ln>
            <a:noFill/>
          </a:ln>
        </p:spPr>
        <p:txBody>
          <a:bodyPr spcFirstLastPara="1" wrap="square" lIns="116075" tIns="116075" rIns="116075" bIns="116075" anchor="ctr"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s-ES" sz="1300" b="0" i="0" u="none" strike="noStrike" cap="none">
                <a:solidFill>
                  <a:srgbClr val="333333"/>
                </a:solidFill>
                <a:latin typeface="Courier New"/>
                <a:ea typeface="Courier New"/>
                <a:cs typeface="Courier New"/>
                <a:sym typeface="Courier New"/>
              </a:rPr>
              <a:t>10</a:t>
            </a:fld>
            <a:endParaRPr sz="1300" b="0" i="0" u="none" strike="noStrike" cap="none">
              <a:solidFill>
                <a:srgbClr val="333333"/>
              </a:solidFill>
              <a:latin typeface="Courier New"/>
              <a:ea typeface="Courier New"/>
              <a:cs typeface="Courier New"/>
              <a:sym typeface="Courier New"/>
            </a:endParaRPr>
          </a:p>
        </p:txBody>
      </p:sp>
      <p:pic>
        <p:nvPicPr>
          <p:cNvPr id="423" name="Google Shape;423;p9"/>
          <p:cNvPicPr preferRelativeResize="0"/>
          <p:nvPr/>
        </p:nvPicPr>
        <p:blipFill rotWithShape="1">
          <a:blip r:embed="rId4">
            <a:alphaModFix/>
          </a:blip>
          <a:srcRect/>
          <a:stretch/>
        </p:blipFill>
        <p:spPr>
          <a:xfrm>
            <a:off x="1874640" y="1957675"/>
            <a:ext cx="611330" cy="611329"/>
          </a:xfrm>
          <a:prstGeom prst="rect">
            <a:avLst/>
          </a:prstGeom>
          <a:noFill/>
          <a:ln>
            <a:noFill/>
          </a:ln>
        </p:spPr>
      </p:pic>
      <p:pic>
        <p:nvPicPr>
          <p:cNvPr id="424" name="Google Shape;424;p9"/>
          <p:cNvPicPr preferRelativeResize="0"/>
          <p:nvPr/>
        </p:nvPicPr>
        <p:blipFill rotWithShape="1">
          <a:blip r:embed="rId5">
            <a:alphaModFix/>
          </a:blip>
          <a:srcRect/>
          <a:stretch/>
        </p:blipFill>
        <p:spPr>
          <a:xfrm>
            <a:off x="9444454" y="3896992"/>
            <a:ext cx="611330" cy="611329"/>
          </a:xfrm>
          <a:prstGeom prst="rect">
            <a:avLst/>
          </a:prstGeom>
          <a:noFill/>
          <a:ln>
            <a:noFill/>
          </a:ln>
        </p:spPr>
      </p:pic>
      <p:pic>
        <p:nvPicPr>
          <p:cNvPr id="425" name="Google Shape;425;p9"/>
          <p:cNvPicPr preferRelativeResize="0"/>
          <p:nvPr/>
        </p:nvPicPr>
        <p:blipFill rotWithShape="1">
          <a:blip r:embed="rId6">
            <a:alphaModFix/>
          </a:blip>
          <a:srcRect/>
          <a:stretch/>
        </p:blipFill>
        <p:spPr>
          <a:xfrm rot="5400000">
            <a:off x="11011751" y="438910"/>
            <a:ext cx="923784" cy="627813"/>
          </a:xfrm>
          <a:prstGeom prst="rect">
            <a:avLst/>
          </a:prstGeom>
          <a:noFill/>
          <a:ln>
            <a:noFill/>
          </a:ln>
        </p:spPr>
      </p:pic>
      <p:pic>
        <p:nvPicPr>
          <p:cNvPr id="426" name="Google Shape;426;p9"/>
          <p:cNvPicPr preferRelativeResize="0"/>
          <p:nvPr/>
        </p:nvPicPr>
        <p:blipFill rotWithShape="1">
          <a:blip r:embed="rId6">
            <a:alphaModFix/>
          </a:blip>
          <a:srcRect/>
          <a:stretch/>
        </p:blipFill>
        <p:spPr>
          <a:xfrm rot="5400000">
            <a:off x="568214" y="4085897"/>
            <a:ext cx="923784" cy="627813"/>
          </a:xfrm>
          <a:prstGeom prst="rect">
            <a:avLst/>
          </a:prstGeom>
          <a:noFill/>
          <a:ln>
            <a:noFill/>
          </a:ln>
        </p:spPr>
      </p:pic>
      <p:pic>
        <p:nvPicPr>
          <p:cNvPr id="427" name="Google Shape;427;p9"/>
          <p:cNvPicPr preferRelativeResize="0"/>
          <p:nvPr/>
        </p:nvPicPr>
        <p:blipFill rotWithShape="1">
          <a:blip r:embed="rId7">
            <a:alphaModFix/>
          </a:blip>
          <a:srcRect/>
          <a:stretch/>
        </p:blipFill>
        <p:spPr>
          <a:xfrm>
            <a:off x="2643996" y="5921925"/>
            <a:ext cx="264174" cy="270598"/>
          </a:xfrm>
          <a:prstGeom prst="rect">
            <a:avLst/>
          </a:prstGeom>
          <a:noFill/>
          <a:ln>
            <a:noFill/>
          </a:ln>
        </p:spPr>
      </p:pic>
      <p:pic>
        <p:nvPicPr>
          <p:cNvPr id="428" name="Google Shape;428;p9"/>
          <p:cNvPicPr preferRelativeResize="0"/>
          <p:nvPr/>
        </p:nvPicPr>
        <p:blipFill rotWithShape="1">
          <a:blip r:embed="rId7">
            <a:alphaModFix/>
          </a:blip>
          <a:srcRect/>
          <a:stretch/>
        </p:blipFill>
        <p:spPr>
          <a:xfrm>
            <a:off x="7724646" y="1271475"/>
            <a:ext cx="264174" cy="270598"/>
          </a:xfrm>
          <a:prstGeom prst="rect">
            <a:avLst/>
          </a:prstGeom>
          <a:noFill/>
          <a:ln>
            <a:noFill/>
          </a:ln>
        </p:spPr>
      </p:pic>
      <p:pic>
        <p:nvPicPr>
          <p:cNvPr id="429" name="Google Shape;429;p9"/>
          <p:cNvPicPr preferRelativeResize="0"/>
          <p:nvPr/>
        </p:nvPicPr>
        <p:blipFill rotWithShape="1">
          <a:blip r:embed="rId7">
            <a:alphaModFix/>
          </a:blip>
          <a:srcRect/>
          <a:stretch/>
        </p:blipFill>
        <p:spPr>
          <a:xfrm>
            <a:off x="5070621" y="4923938"/>
            <a:ext cx="264174" cy="270598"/>
          </a:xfrm>
          <a:prstGeom prst="rect">
            <a:avLst/>
          </a:prstGeom>
          <a:noFill/>
          <a:ln>
            <a:noFill/>
          </a:ln>
        </p:spPr>
      </p:pic>
      <p:pic>
        <p:nvPicPr>
          <p:cNvPr id="430" name="Google Shape;430;p9"/>
          <p:cNvPicPr preferRelativeResize="0"/>
          <p:nvPr/>
        </p:nvPicPr>
        <p:blipFill rotWithShape="1">
          <a:blip r:embed="rId8">
            <a:alphaModFix/>
          </a:blip>
          <a:srcRect/>
          <a:stretch/>
        </p:blipFill>
        <p:spPr>
          <a:xfrm rot="-5400000">
            <a:off x="10316620" y="5644294"/>
            <a:ext cx="162609" cy="1259176"/>
          </a:xfrm>
          <a:prstGeom prst="rect">
            <a:avLst/>
          </a:prstGeom>
          <a:noFill/>
          <a:ln>
            <a:noFill/>
          </a:ln>
        </p:spPr>
      </p:pic>
      <p:pic>
        <p:nvPicPr>
          <p:cNvPr id="431" name="Google Shape;431;p9"/>
          <p:cNvPicPr preferRelativeResize="0"/>
          <p:nvPr/>
        </p:nvPicPr>
        <p:blipFill rotWithShape="1">
          <a:blip r:embed="rId9">
            <a:alphaModFix/>
          </a:blip>
          <a:srcRect/>
          <a:stretch/>
        </p:blipFill>
        <p:spPr>
          <a:xfrm>
            <a:off x="11475883" y="2663001"/>
            <a:ext cx="749376" cy="765925"/>
          </a:xfrm>
          <a:prstGeom prst="rect">
            <a:avLst/>
          </a:prstGeom>
          <a:noFill/>
          <a:ln>
            <a:noFill/>
          </a:ln>
        </p:spPr>
      </p:pic>
      <p:pic>
        <p:nvPicPr>
          <p:cNvPr id="432" name="Google Shape;432;p9"/>
          <p:cNvPicPr preferRelativeResize="0"/>
          <p:nvPr/>
        </p:nvPicPr>
        <p:blipFill rotWithShape="1">
          <a:blip r:embed="rId9">
            <a:alphaModFix/>
          </a:blip>
          <a:srcRect/>
          <a:stretch/>
        </p:blipFill>
        <p:spPr>
          <a:xfrm>
            <a:off x="8272725" y="2270137"/>
            <a:ext cx="342891" cy="350466"/>
          </a:xfrm>
          <a:prstGeom prst="rect">
            <a:avLst/>
          </a:prstGeom>
          <a:noFill/>
          <a:ln>
            <a:noFill/>
          </a:ln>
        </p:spPr>
      </p:pic>
      <p:pic>
        <p:nvPicPr>
          <p:cNvPr id="433" name="Google Shape;433;p9"/>
          <p:cNvPicPr preferRelativeResize="0"/>
          <p:nvPr/>
        </p:nvPicPr>
        <p:blipFill rotWithShape="1">
          <a:blip r:embed="rId9">
            <a:alphaModFix/>
          </a:blip>
          <a:srcRect/>
          <a:stretch/>
        </p:blipFill>
        <p:spPr>
          <a:xfrm>
            <a:off x="6776300" y="4591750"/>
            <a:ext cx="264174" cy="270010"/>
          </a:xfrm>
          <a:prstGeom prst="rect">
            <a:avLst/>
          </a:prstGeom>
          <a:noFill/>
          <a:ln>
            <a:noFill/>
          </a:ln>
        </p:spPr>
      </p:pic>
      <p:pic>
        <p:nvPicPr>
          <p:cNvPr id="434" name="Google Shape;434;p9"/>
          <p:cNvPicPr preferRelativeResize="0"/>
          <p:nvPr/>
        </p:nvPicPr>
        <p:blipFill rotWithShape="1">
          <a:blip r:embed="rId9">
            <a:alphaModFix/>
          </a:blip>
          <a:srcRect/>
          <a:stretch/>
        </p:blipFill>
        <p:spPr>
          <a:xfrm>
            <a:off x="-247150" y="659330"/>
            <a:ext cx="903820" cy="923784"/>
          </a:xfrm>
          <a:prstGeom prst="rect">
            <a:avLst/>
          </a:prstGeom>
          <a:noFill/>
          <a:ln>
            <a:noFill/>
          </a:ln>
        </p:spPr>
      </p:pic>
      <p:sp>
        <p:nvSpPr>
          <p:cNvPr id="435" name="Google Shape;435;p9"/>
          <p:cNvSpPr/>
          <p:nvPr/>
        </p:nvSpPr>
        <p:spPr>
          <a:xfrm>
            <a:off x="-740752" y="0"/>
            <a:ext cx="349200" cy="349200"/>
          </a:xfrm>
          <a:prstGeom prst="roundRect">
            <a:avLst>
              <a:gd name="adj" fmla="val 16667"/>
            </a:avLst>
          </a:prstGeom>
          <a:solidFill>
            <a:srgbClr val="2344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3444B"/>
              </a:solidFill>
              <a:latin typeface="Arial"/>
              <a:ea typeface="Arial"/>
              <a:cs typeface="Arial"/>
              <a:sym typeface="Arial"/>
            </a:endParaRPr>
          </a:p>
        </p:txBody>
      </p:sp>
      <p:sp>
        <p:nvSpPr>
          <p:cNvPr id="436" name="Google Shape;436;p9"/>
          <p:cNvSpPr/>
          <p:nvPr/>
        </p:nvSpPr>
        <p:spPr>
          <a:xfrm>
            <a:off x="-740677" y="396400"/>
            <a:ext cx="349200" cy="349200"/>
          </a:xfrm>
          <a:prstGeom prst="roundRect">
            <a:avLst>
              <a:gd name="adj" fmla="val 16667"/>
            </a:avLst>
          </a:prstGeom>
          <a:solidFill>
            <a:srgbClr val="19A6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D9BE"/>
              </a:solidFill>
              <a:latin typeface="Arial"/>
              <a:ea typeface="Arial"/>
              <a:cs typeface="Arial"/>
              <a:sym typeface="Arial"/>
            </a:endParaRPr>
          </a:p>
        </p:txBody>
      </p:sp>
      <p:sp>
        <p:nvSpPr>
          <p:cNvPr id="437" name="Google Shape;437;p9"/>
          <p:cNvSpPr/>
          <p:nvPr/>
        </p:nvSpPr>
        <p:spPr>
          <a:xfrm>
            <a:off x="-740752" y="792800"/>
            <a:ext cx="349200" cy="349200"/>
          </a:xfrm>
          <a:prstGeom prst="roundRect">
            <a:avLst>
              <a:gd name="adj" fmla="val 16667"/>
            </a:avLst>
          </a:prstGeom>
          <a:solidFill>
            <a:srgbClr val="33D9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D9BE"/>
              </a:solidFill>
              <a:latin typeface="Arial"/>
              <a:ea typeface="Arial"/>
              <a:cs typeface="Arial"/>
              <a:sym typeface="Arial"/>
            </a:endParaRPr>
          </a:p>
        </p:txBody>
      </p:sp>
      <p:sp>
        <p:nvSpPr>
          <p:cNvPr id="438" name="Google Shape;438;p9"/>
          <p:cNvSpPr/>
          <p:nvPr/>
        </p:nvSpPr>
        <p:spPr>
          <a:xfrm>
            <a:off x="-740752" y="1189200"/>
            <a:ext cx="349200" cy="349200"/>
          </a:xfrm>
          <a:prstGeom prst="roundRect">
            <a:avLst>
              <a:gd name="adj" fmla="val 16667"/>
            </a:avLst>
          </a:prstGeom>
          <a:solidFill>
            <a:srgbClr val="002F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2F33"/>
              </a:solidFill>
              <a:latin typeface="Arial"/>
              <a:ea typeface="Arial"/>
              <a:cs typeface="Arial"/>
              <a:sym typeface="Arial"/>
            </a:endParaRPr>
          </a:p>
        </p:txBody>
      </p:sp>
      <p:sp>
        <p:nvSpPr>
          <p:cNvPr id="439" name="Google Shape;439;p9"/>
          <p:cNvSpPr/>
          <p:nvPr/>
        </p:nvSpPr>
        <p:spPr>
          <a:xfrm>
            <a:off x="-740677" y="1585600"/>
            <a:ext cx="349200" cy="349200"/>
          </a:xfrm>
          <a:prstGeom prst="roundRect">
            <a:avLst>
              <a:gd name="adj" fmla="val 16667"/>
            </a:avLst>
          </a:prstGeom>
          <a:solidFill>
            <a:srgbClr val="2344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D9BE"/>
              </a:solidFill>
              <a:latin typeface="Arial"/>
              <a:ea typeface="Arial"/>
              <a:cs typeface="Arial"/>
              <a:sym typeface="Arial"/>
            </a:endParaRPr>
          </a:p>
        </p:txBody>
      </p:sp>
      <p:sp>
        <p:nvSpPr>
          <p:cNvPr id="440" name="Google Shape;440;p9"/>
          <p:cNvSpPr/>
          <p:nvPr/>
        </p:nvSpPr>
        <p:spPr>
          <a:xfrm>
            <a:off x="-740752" y="1982000"/>
            <a:ext cx="349200" cy="349200"/>
          </a:xfrm>
          <a:prstGeom prst="roundRect">
            <a:avLst>
              <a:gd name="adj" fmla="val 16667"/>
            </a:avLst>
          </a:prstGeom>
          <a:solidFill>
            <a:srgbClr val="74C0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D9BE"/>
              </a:solidFill>
              <a:latin typeface="Arial"/>
              <a:ea typeface="Arial"/>
              <a:cs typeface="Arial"/>
              <a:sym typeface="Arial"/>
            </a:endParaRPr>
          </a:p>
        </p:txBody>
      </p:sp>
      <p:sp>
        <p:nvSpPr>
          <p:cNvPr id="441" name="Google Shape;441;p9"/>
          <p:cNvSpPr/>
          <p:nvPr/>
        </p:nvSpPr>
        <p:spPr>
          <a:xfrm>
            <a:off x="-740715" y="2378400"/>
            <a:ext cx="349200" cy="349200"/>
          </a:xfrm>
          <a:prstGeom prst="roundRect">
            <a:avLst>
              <a:gd name="adj" fmla="val 16667"/>
            </a:avLst>
          </a:prstGeom>
          <a:solidFill>
            <a:srgbClr val="3333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2F33"/>
              </a:solidFill>
              <a:latin typeface="Arial"/>
              <a:ea typeface="Arial"/>
              <a:cs typeface="Arial"/>
              <a:sym typeface="Arial"/>
            </a:endParaRPr>
          </a:p>
        </p:txBody>
      </p:sp>
      <p:sp>
        <p:nvSpPr>
          <p:cNvPr id="442" name="Google Shape;442;p9"/>
          <p:cNvSpPr/>
          <p:nvPr/>
        </p:nvSpPr>
        <p:spPr>
          <a:xfrm>
            <a:off x="-740640" y="2774800"/>
            <a:ext cx="349200" cy="349200"/>
          </a:xfrm>
          <a:prstGeom prst="roundRect">
            <a:avLst>
              <a:gd name="adj" fmla="val 16667"/>
            </a:avLst>
          </a:prstGeom>
          <a:solidFill>
            <a:srgbClr val="3E4B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D9BE"/>
              </a:solidFill>
              <a:latin typeface="Arial"/>
              <a:ea typeface="Arial"/>
              <a:cs typeface="Arial"/>
              <a:sym typeface="Arial"/>
            </a:endParaRPr>
          </a:p>
        </p:txBody>
      </p:sp>
      <p:sp>
        <p:nvSpPr>
          <p:cNvPr id="443" name="Google Shape;443;p9"/>
          <p:cNvSpPr/>
          <p:nvPr/>
        </p:nvSpPr>
        <p:spPr>
          <a:xfrm>
            <a:off x="-740715" y="3171200"/>
            <a:ext cx="349200" cy="349200"/>
          </a:xfrm>
          <a:prstGeom prst="roundRect">
            <a:avLst>
              <a:gd name="adj" fmla="val 16667"/>
            </a:avLst>
          </a:prstGeom>
          <a:solidFill>
            <a:srgbClr val="C6C6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D9BE"/>
              </a:solidFill>
              <a:latin typeface="Arial"/>
              <a:ea typeface="Arial"/>
              <a:cs typeface="Arial"/>
              <a:sym typeface="Arial"/>
            </a:endParaRPr>
          </a:p>
        </p:txBody>
      </p:sp>
      <p:sp>
        <p:nvSpPr>
          <p:cNvPr id="444" name="Google Shape;444;p9"/>
          <p:cNvSpPr txBox="1"/>
          <p:nvPr/>
        </p:nvSpPr>
        <p:spPr>
          <a:xfrm>
            <a:off x="2190825" y="5613725"/>
            <a:ext cx="7810200" cy="10539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es-ES" sz="1700" b="1" i="0" u="none" strike="noStrike" cap="none">
                <a:solidFill>
                  <a:schemeClr val="lt1"/>
                </a:solidFill>
                <a:uFill>
                  <a:noFill/>
                </a:uFill>
                <a:latin typeface="Montserrat"/>
                <a:ea typeface="Montserrat"/>
                <a:cs typeface="Montserrat"/>
                <a:sym typeface="Montserrat"/>
                <a:hlinkClick r:id="rId10">
                  <a:extLst>
                    <a:ext uri="{A12FA001-AC4F-418D-AE19-62706E023703}">
                      <ahyp:hlinkClr xmlns:ahyp="http://schemas.microsoft.com/office/drawing/2018/hyperlinkcolor" val="tx"/>
                    </a:ext>
                  </a:extLst>
                </a:hlinkClick>
              </a:rPr>
              <a:t>https://immune.institute</a:t>
            </a:r>
            <a:endParaRPr sz="1700" b="1" i="0" u="none" strike="noStrike" cap="none">
              <a:solidFill>
                <a:schemeClr val="lt1"/>
              </a:solidFill>
              <a:latin typeface="Montserrat"/>
              <a:ea typeface="Montserrat"/>
              <a:cs typeface="Montserrat"/>
              <a:sym typeface="Montserrat"/>
            </a:endParaRPr>
          </a:p>
        </p:txBody>
      </p:sp>
      <p:pic>
        <p:nvPicPr>
          <p:cNvPr id="445" name="Google Shape;445;p9"/>
          <p:cNvPicPr preferRelativeResize="0"/>
          <p:nvPr/>
        </p:nvPicPr>
        <p:blipFill rotWithShape="1">
          <a:blip r:embed="rId4">
            <a:alphaModFix amt="50000"/>
          </a:blip>
          <a:srcRect/>
          <a:stretch/>
        </p:blipFill>
        <p:spPr>
          <a:xfrm>
            <a:off x="3874540" y="5794350"/>
            <a:ext cx="349166" cy="349166"/>
          </a:xfrm>
          <a:prstGeom prst="rect">
            <a:avLst/>
          </a:prstGeom>
          <a:noFill/>
          <a:ln>
            <a:noFill/>
          </a:ln>
        </p:spPr>
      </p:pic>
      <p:pic>
        <p:nvPicPr>
          <p:cNvPr id="446" name="Google Shape;446;p9"/>
          <p:cNvPicPr preferRelativeResize="0"/>
          <p:nvPr/>
        </p:nvPicPr>
        <p:blipFill rotWithShape="1">
          <a:blip r:embed="rId4">
            <a:alphaModFix amt="50000"/>
          </a:blip>
          <a:srcRect/>
          <a:stretch/>
        </p:blipFill>
        <p:spPr>
          <a:xfrm rot="10800000">
            <a:off x="7923567" y="6192584"/>
            <a:ext cx="349166" cy="349166"/>
          </a:xfrm>
          <a:prstGeom prst="rect">
            <a:avLst/>
          </a:prstGeom>
          <a:noFill/>
          <a:ln>
            <a:noFill/>
          </a:ln>
        </p:spPr>
      </p:pic>
      <p:pic>
        <p:nvPicPr>
          <p:cNvPr id="447" name="Google Shape;447;p9"/>
          <p:cNvPicPr preferRelativeResize="0"/>
          <p:nvPr/>
        </p:nvPicPr>
        <p:blipFill rotWithShape="1">
          <a:blip r:embed="rId11">
            <a:alphaModFix/>
          </a:blip>
          <a:srcRect l="8179" t="21323" r="9697" b="23787"/>
          <a:stretch/>
        </p:blipFill>
        <p:spPr>
          <a:xfrm>
            <a:off x="4677018" y="1146769"/>
            <a:ext cx="2333169" cy="520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0"/>
        <p:cNvGrpSpPr/>
        <p:nvPr/>
      </p:nvGrpSpPr>
      <p:grpSpPr>
        <a:xfrm>
          <a:off x="0" y="0"/>
          <a:ext cx="0" cy="0"/>
          <a:chOff x="0" y="0"/>
          <a:chExt cx="0" cy="0"/>
        </a:xfrm>
      </p:grpSpPr>
      <p:sp>
        <p:nvSpPr>
          <p:cNvPr id="201" name="Google Shape;201;p2" descr="Google Shape;193;p30"/>
          <p:cNvSpPr/>
          <p:nvPr/>
        </p:nvSpPr>
        <p:spPr>
          <a:xfrm>
            <a:off x="4716075" y="4473399"/>
            <a:ext cx="7086900" cy="1025100"/>
          </a:xfrm>
          <a:prstGeom prst="roundRect">
            <a:avLst>
              <a:gd name="adj" fmla="val 11545"/>
            </a:avLst>
          </a:prstGeom>
          <a:noFill/>
          <a:ln w="28575" cap="flat" cmpd="sng">
            <a:solidFill>
              <a:srgbClr val="00C3C3"/>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2" descr="Google Shape;193;p30"/>
          <p:cNvSpPr/>
          <p:nvPr/>
        </p:nvSpPr>
        <p:spPr>
          <a:xfrm>
            <a:off x="4716075" y="5643450"/>
            <a:ext cx="7086900" cy="1025100"/>
          </a:xfrm>
          <a:prstGeom prst="roundRect">
            <a:avLst>
              <a:gd name="adj" fmla="val 11545"/>
            </a:avLst>
          </a:prstGeom>
          <a:noFill/>
          <a:ln w="28575" cap="flat" cmpd="sng">
            <a:solidFill>
              <a:srgbClr val="00C3C3"/>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2" descr="Google Shape;193;p30"/>
          <p:cNvSpPr/>
          <p:nvPr/>
        </p:nvSpPr>
        <p:spPr>
          <a:xfrm>
            <a:off x="4716075" y="3290713"/>
            <a:ext cx="7086900" cy="1025100"/>
          </a:xfrm>
          <a:prstGeom prst="roundRect">
            <a:avLst>
              <a:gd name="adj" fmla="val 11545"/>
            </a:avLst>
          </a:prstGeom>
          <a:noFill/>
          <a:ln w="28575" cap="flat" cmpd="sng">
            <a:solidFill>
              <a:srgbClr val="00C3C3"/>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2" descr="Google Shape;193;p30"/>
          <p:cNvSpPr/>
          <p:nvPr/>
        </p:nvSpPr>
        <p:spPr>
          <a:xfrm>
            <a:off x="4716075" y="2101625"/>
            <a:ext cx="7086900" cy="1025100"/>
          </a:xfrm>
          <a:prstGeom prst="roundRect">
            <a:avLst>
              <a:gd name="adj" fmla="val 11545"/>
            </a:avLst>
          </a:prstGeom>
          <a:noFill/>
          <a:ln w="28575" cap="flat" cmpd="sng">
            <a:solidFill>
              <a:srgbClr val="00C3C3"/>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2"/>
          <p:cNvSpPr/>
          <p:nvPr/>
        </p:nvSpPr>
        <p:spPr>
          <a:xfrm>
            <a:off x="-740752" y="0"/>
            <a:ext cx="349200" cy="349200"/>
          </a:xfrm>
          <a:prstGeom prst="roundRect">
            <a:avLst>
              <a:gd name="adj" fmla="val 16667"/>
            </a:avLst>
          </a:prstGeom>
          <a:solidFill>
            <a:srgbClr val="2344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3444B"/>
              </a:solidFill>
              <a:latin typeface="Arial"/>
              <a:ea typeface="Arial"/>
              <a:cs typeface="Arial"/>
              <a:sym typeface="Arial"/>
            </a:endParaRPr>
          </a:p>
        </p:txBody>
      </p:sp>
      <p:sp>
        <p:nvSpPr>
          <p:cNvPr id="206" name="Google Shape;206;p2"/>
          <p:cNvSpPr/>
          <p:nvPr/>
        </p:nvSpPr>
        <p:spPr>
          <a:xfrm>
            <a:off x="-740677" y="396400"/>
            <a:ext cx="349200" cy="349200"/>
          </a:xfrm>
          <a:prstGeom prst="roundRect">
            <a:avLst>
              <a:gd name="adj" fmla="val 16667"/>
            </a:avLst>
          </a:prstGeom>
          <a:solidFill>
            <a:srgbClr val="19A6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D9BE"/>
              </a:solidFill>
              <a:latin typeface="Arial"/>
              <a:ea typeface="Arial"/>
              <a:cs typeface="Arial"/>
              <a:sym typeface="Arial"/>
            </a:endParaRPr>
          </a:p>
        </p:txBody>
      </p:sp>
      <p:sp>
        <p:nvSpPr>
          <p:cNvPr id="207" name="Google Shape;207;p2"/>
          <p:cNvSpPr/>
          <p:nvPr/>
        </p:nvSpPr>
        <p:spPr>
          <a:xfrm>
            <a:off x="-740752" y="792800"/>
            <a:ext cx="349200" cy="349200"/>
          </a:xfrm>
          <a:prstGeom prst="roundRect">
            <a:avLst>
              <a:gd name="adj" fmla="val 16667"/>
            </a:avLst>
          </a:prstGeom>
          <a:solidFill>
            <a:srgbClr val="33D9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D9BE"/>
              </a:solidFill>
              <a:latin typeface="Arial"/>
              <a:ea typeface="Arial"/>
              <a:cs typeface="Arial"/>
              <a:sym typeface="Arial"/>
            </a:endParaRPr>
          </a:p>
        </p:txBody>
      </p:sp>
      <p:sp>
        <p:nvSpPr>
          <p:cNvPr id="208" name="Google Shape;208;p2"/>
          <p:cNvSpPr/>
          <p:nvPr/>
        </p:nvSpPr>
        <p:spPr>
          <a:xfrm>
            <a:off x="-740752" y="1189200"/>
            <a:ext cx="349200" cy="349200"/>
          </a:xfrm>
          <a:prstGeom prst="roundRect">
            <a:avLst>
              <a:gd name="adj" fmla="val 16667"/>
            </a:avLst>
          </a:prstGeom>
          <a:solidFill>
            <a:srgbClr val="002F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2F33"/>
              </a:solidFill>
              <a:latin typeface="Arial"/>
              <a:ea typeface="Arial"/>
              <a:cs typeface="Arial"/>
              <a:sym typeface="Arial"/>
            </a:endParaRPr>
          </a:p>
        </p:txBody>
      </p:sp>
      <p:sp>
        <p:nvSpPr>
          <p:cNvPr id="209" name="Google Shape;209;p2"/>
          <p:cNvSpPr/>
          <p:nvPr/>
        </p:nvSpPr>
        <p:spPr>
          <a:xfrm>
            <a:off x="-740677" y="1585600"/>
            <a:ext cx="349200" cy="349200"/>
          </a:xfrm>
          <a:prstGeom prst="roundRect">
            <a:avLst>
              <a:gd name="adj" fmla="val 16667"/>
            </a:avLst>
          </a:prstGeom>
          <a:solidFill>
            <a:srgbClr val="2344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D9BE"/>
              </a:solidFill>
              <a:latin typeface="Arial"/>
              <a:ea typeface="Arial"/>
              <a:cs typeface="Arial"/>
              <a:sym typeface="Arial"/>
            </a:endParaRPr>
          </a:p>
        </p:txBody>
      </p:sp>
      <p:sp>
        <p:nvSpPr>
          <p:cNvPr id="210" name="Google Shape;210;p2"/>
          <p:cNvSpPr/>
          <p:nvPr/>
        </p:nvSpPr>
        <p:spPr>
          <a:xfrm>
            <a:off x="-740752" y="1982000"/>
            <a:ext cx="349200" cy="349200"/>
          </a:xfrm>
          <a:prstGeom prst="roundRect">
            <a:avLst>
              <a:gd name="adj" fmla="val 16667"/>
            </a:avLst>
          </a:prstGeom>
          <a:solidFill>
            <a:srgbClr val="74C0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D9BE"/>
              </a:solidFill>
              <a:latin typeface="Arial"/>
              <a:ea typeface="Arial"/>
              <a:cs typeface="Arial"/>
              <a:sym typeface="Arial"/>
            </a:endParaRPr>
          </a:p>
        </p:txBody>
      </p:sp>
      <p:sp>
        <p:nvSpPr>
          <p:cNvPr id="211" name="Google Shape;211;p2"/>
          <p:cNvSpPr/>
          <p:nvPr/>
        </p:nvSpPr>
        <p:spPr>
          <a:xfrm>
            <a:off x="-740715" y="2378400"/>
            <a:ext cx="349200" cy="349200"/>
          </a:xfrm>
          <a:prstGeom prst="roundRect">
            <a:avLst>
              <a:gd name="adj" fmla="val 16667"/>
            </a:avLst>
          </a:prstGeom>
          <a:solidFill>
            <a:srgbClr val="3333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2F33"/>
              </a:solidFill>
              <a:latin typeface="Arial"/>
              <a:ea typeface="Arial"/>
              <a:cs typeface="Arial"/>
              <a:sym typeface="Arial"/>
            </a:endParaRPr>
          </a:p>
        </p:txBody>
      </p:sp>
      <p:sp>
        <p:nvSpPr>
          <p:cNvPr id="212" name="Google Shape;212;p2"/>
          <p:cNvSpPr/>
          <p:nvPr/>
        </p:nvSpPr>
        <p:spPr>
          <a:xfrm>
            <a:off x="-740640" y="2774800"/>
            <a:ext cx="349200" cy="349200"/>
          </a:xfrm>
          <a:prstGeom prst="roundRect">
            <a:avLst>
              <a:gd name="adj" fmla="val 16667"/>
            </a:avLst>
          </a:prstGeom>
          <a:solidFill>
            <a:srgbClr val="3E4B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D9BE"/>
              </a:solidFill>
              <a:latin typeface="Arial"/>
              <a:ea typeface="Arial"/>
              <a:cs typeface="Arial"/>
              <a:sym typeface="Arial"/>
            </a:endParaRPr>
          </a:p>
        </p:txBody>
      </p:sp>
      <p:sp>
        <p:nvSpPr>
          <p:cNvPr id="213" name="Google Shape;213;p2"/>
          <p:cNvSpPr/>
          <p:nvPr/>
        </p:nvSpPr>
        <p:spPr>
          <a:xfrm>
            <a:off x="-740715" y="3171200"/>
            <a:ext cx="349200" cy="349200"/>
          </a:xfrm>
          <a:prstGeom prst="roundRect">
            <a:avLst>
              <a:gd name="adj" fmla="val 16667"/>
            </a:avLst>
          </a:prstGeom>
          <a:solidFill>
            <a:srgbClr val="C6C6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D9BE"/>
              </a:solidFill>
              <a:latin typeface="Arial"/>
              <a:ea typeface="Arial"/>
              <a:cs typeface="Arial"/>
              <a:sym typeface="Arial"/>
            </a:endParaRPr>
          </a:p>
        </p:txBody>
      </p:sp>
      <p:pic>
        <p:nvPicPr>
          <p:cNvPr id="214" name="Google Shape;214;p2"/>
          <p:cNvPicPr preferRelativeResize="0"/>
          <p:nvPr/>
        </p:nvPicPr>
        <p:blipFill rotWithShape="1">
          <a:blip r:embed="rId3">
            <a:alphaModFix/>
          </a:blip>
          <a:srcRect r="88419"/>
          <a:stretch/>
        </p:blipFill>
        <p:spPr>
          <a:xfrm>
            <a:off x="0" y="0"/>
            <a:ext cx="769949" cy="6858000"/>
          </a:xfrm>
          <a:prstGeom prst="rect">
            <a:avLst/>
          </a:prstGeom>
          <a:noFill/>
          <a:ln>
            <a:noFill/>
          </a:ln>
        </p:spPr>
      </p:pic>
      <p:cxnSp>
        <p:nvCxnSpPr>
          <p:cNvPr id="215" name="Google Shape;215;p2" descr="Google Shape;220;p30"/>
          <p:cNvCxnSpPr>
            <a:stCxn id="216" idx="1"/>
          </p:cNvCxnSpPr>
          <p:nvPr/>
        </p:nvCxnSpPr>
        <p:spPr>
          <a:xfrm rot="10800000">
            <a:off x="3934575" y="1432850"/>
            <a:ext cx="781500" cy="0"/>
          </a:xfrm>
          <a:prstGeom prst="straightConnector1">
            <a:avLst/>
          </a:prstGeom>
          <a:noFill/>
          <a:ln w="28575" cap="flat" cmpd="sng">
            <a:solidFill>
              <a:srgbClr val="00C3C3"/>
            </a:solidFill>
            <a:prstDash val="solid"/>
            <a:round/>
            <a:headEnd type="none" w="sm" len="sm"/>
            <a:tailEnd type="none" w="sm" len="sm"/>
          </a:ln>
        </p:spPr>
      </p:cxnSp>
      <p:sp>
        <p:nvSpPr>
          <p:cNvPr id="216" name="Google Shape;216;p2" descr="Google Shape;193;p30"/>
          <p:cNvSpPr/>
          <p:nvPr/>
        </p:nvSpPr>
        <p:spPr>
          <a:xfrm>
            <a:off x="4716075" y="920300"/>
            <a:ext cx="7086900" cy="1025100"/>
          </a:xfrm>
          <a:prstGeom prst="roundRect">
            <a:avLst>
              <a:gd name="adj" fmla="val 11545"/>
            </a:avLst>
          </a:prstGeom>
          <a:noFill/>
          <a:ln w="28575" cap="flat" cmpd="sng">
            <a:solidFill>
              <a:srgbClr val="00C3C3"/>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2" descr="Google Shape;198;p30"/>
          <p:cNvSpPr txBox="1"/>
          <p:nvPr/>
        </p:nvSpPr>
        <p:spPr>
          <a:xfrm>
            <a:off x="6569162" y="1062695"/>
            <a:ext cx="2897100" cy="1025100"/>
          </a:xfrm>
          <a:prstGeom prst="rect">
            <a:avLst/>
          </a:prstGeom>
          <a:noFill/>
          <a:ln>
            <a:noFill/>
          </a:ln>
        </p:spPr>
        <p:txBody>
          <a:bodyPr spcFirstLastPara="1" wrap="square" lIns="91450" tIns="91450" rIns="91450" bIns="91450" anchor="t" anchorCtr="0">
            <a:spAutoFit/>
          </a:bodyPr>
          <a:lstStyle/>
          <a:p>
            <a:pPr marL="0" marR="0" lvl="0" indent="0" algn="l" rtl="0">
              <a:lnSpc>
                <a:spcPct val="90000"/>
              </a:lnSpc>
              <a:spcBef>
                <a:spcPts val="0"/>
              </a:spcBef>
              <a:spcAft>
                <a:spcPts val="0"/>
              </a:spcAft>
              <a:buClr>
                <a:srgbClr val="23444B"/>
              </a:buClr>
              <a:buSzPts val="1500"/>
              <a:buFont typeface="Montserrat SemiBold"/>
              <a:buNone/>
            </a:pPr>
            <a:r>
              <a:rPr lang="es-ES" sz="1500" b="0" i="0" u="none" strike="noStrike" cap="none">
                <a:solidFill>
                  <a:srgbClr val="23444B"/>
                </a:solidFill>
                <a:latin typeface="Montserrat SemiBold"/>
                <a:ea typeface="Montserrat SemiBold"/>
                <a:cs typeface="Montserrat SemiBold"/>
                <a:sym typeface="Montserrat SemiBold"/>
              </a:rPr>
              <a:t>INTRODUCCIÓN</a:t>
            </a:r>
            <a:endParaRPr sz="1500" b="0" i="0" u="none" strike="noStrike" cap="none">
              <a:solidFill>
                <a:srgbClr val="23444B"/>
              </a:solidFill>
              <a:latin typeface="Montserrat SemiBold"/>
              <a:ea typeface="Montserrat SemiBold"/>
              <a:cs typeface="Montserrat SemiBold"/>
              <a:sym typeface="Montserrat SemiBold"/>
            </a:endParaRPr>
          </a:p>
          <a:p>
            <a:pPr marL="0" marR="0" lvl="0" indent="0" algn="l" rtl="0">
              <a:lnSpc>
                <a:spcPct val="115000"/>
              </a:lnSpc>
              <a:spcBef>
                <a:spcPts val="0"/>
              </a:spcBef>
              <a:spcAft>
                <a:spcPts val="0"/>
              </a:spcAft>
              <a:buClr>
                <a:srgbClr val="333333"/>
              </a:buClr>
              <a:buSzPts val="1200"/>
              <a:buFont typeface="Montserrat"/>
              <a:buNone/>
            </a:pPr>
            <a:r>
              <a:rPr lang="es-ES" sz="1200" b="0" i="0" u="none" strike="noStrike" cap="none">
                <a:solidFill>
                  <a:srgbClr val="333333"/>
                </a:solidFill>
                <a:latin typeface="Montserrat"/>
                <a:ea typeface="Montserrat"/>
                <a:cs typeface="Montserrat"/>
                <a:sym typeface="Montserrat"/>
              </a:rPr>
              <a:t>Motivación, objetivos, metodología, organización de la memoria, etc.</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23444B"/>
              </a:buClr>
              <a:buSzPts val="1500"/>
              <a:buFont typeface="Montserrat SemiBold"/>
              <a:buNone/>
            </a:pPr>
            <a:endParaRPr sz="1500" b="0" i="0" u="none" strike="noStrike" cap="none">
              <a:solidFill>
                <a:srgbClr val="23444B"/>
              </a:solidFill>
              <a:latin typeface="Montserrat SemiBold"/>
              <a:ea typeface="Montserrat SemiBold"/>
              <a:cs typeface="Montserrat SemiBold"/>
              <a:sym typeface="Montserrat SemiBold"/>
            </a:endParaRPr>
          </a:p>
        </p:txBody>
      </p:sp>
      <p:sp>
        <p:nvSpPr>
          <p:cNvPr id="218" name="Google Shape;218;p2" descr="Google Shape;200;p30"/>
          <p:cNvSpPr txBox="1"/>
          <p:nvPr/>
        </p:nvSpPr>
        <p:spPr>
          <a:xfrm>
            <a:off x="1589988" y="844105"/>
            <a:ext cx="1866900" cy="431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3444B"/>
              </a:buClr>
              <a:buSzPts val="2800"/>
              <a:buFont typeface="Montserrat"/>
              <a:buNone/>
            </a:pPr>
            <a:r>
              <a:rPr lang="es-ES" sz="2800" b="0" i="0" u="none" strike="noStrike" cap="none">
                <a:solidFill>
                  <a:srgbClr val="33D9BE"/>
                </a:solidFill>
                <a:latin typeface="Oswald Medium"/>
                <a:ea typeface="Oswald Medium"/>
                <a:cs typeface="Oswald Medium"/>
                <a:sym typeface="Oswald Medium"/>
              </a:rPr>
              <a:t>&gt;</a:t>
            </a:r>
            <a:r>
              <a:rPr lang="es-ES" sz="2800" b="0" i="0" u="none" strike="noStrike" cap="none">
                <a:solidFill>
                  <a:srgbClr val="004048"/>
                </a:solidFill>
                <a:latin typeface="Oswald Medium"/>
                <a:ea typeface="Oswald Medium"/>
                <a:cs typeface="Oswald Medium"/>
                <a:sym typeface="Oswald Medium"/>
              </a:rPr>
              <a:t>OUTLINE</a:t>
            </a:r>
            <a:r>
              <a:rPr lang="es-ES" sz="2800" b="0" i="0" u="none" strike="noStrike" cap="none">
                <a:solidFill>
                  <a:srgbClr val="33D9BE"/>
                </a:solidFill>
                <a:latin typeface="Oswald Medium"/>
                <a:ea typeface="Oswald Medium"/>
                <a:cs typeface="Oswald Medium"/>
                <a:sym typeface="Oswald Medium"/>
              </a:rPr>
              <a:t>_</a:t>
            </a:r>
            <a:endParaRPr sz="2800" b="0" i="0" u="none" strike="noStrike" cap="none">
              <a:solidFill>
                <a:srgbClr val="23444B"/>
              </a:solidFill>
              <a:latin typeface="Oswald Medium"/>
              <a:ea typeface="Oswald Medium"/>
              <a:cs typeface="Oswald Medium"/>
              <a:sym typeface="Oswald Medium"/>
            </a:endParaRPr>
          </a:p>
        </p:txBody>
      </p:sp>
      <p:cxnSp>
        <p:nvCxnSpPr>
          <p:cNvPr id="219" name="Google Shape;219;p2" descr="Google Shape;220;p30"/>
          <p:cNvCxnSpPr>
            <a:endCxn id="220" idx="0"/>
          </p:cNvCxnSpPr>
          <p:nvPr/>
        </p:nvCxnSpPr>
        <p:spPr>
          <a:xfrm>
            <a:off x="3934583" y="935907"/>
            <a:ext cx="1500" cy="4861200"/>
          </a:xfrm>
          <a:prstGeom prst="straightConnector1">
            <a:avLst/>
          </a:prstGeom>
          <a:noFill/>
          <a:ln w="28575" cap="flat" cmpd="sng">
            <a:solidFill>
              <a:srgbClr val="00C3C3"/>
            </a:solidFill>
            <a:prstDash val="solid"/>
            <a:round/>
            <a:headEnd type="none" w="sm" len="sm"/>
            <a:tailEnd type="none" w="sm" len="sm"/>
          </a:ln>
        </p:spPr>
      </p:cxnSp>
      <p:sp>
        <p:nvSpPr>
          <p:cNvPr id="221" name="Google Shape;221;p2" descr="Google Shape;254;p32"/>
          <p:cNvSpPr/>
          <p:nvPr/>
        </p:nvSpPr>
        <p:spPr>
          <a:xfrm>
            <a:off x="5209823" y="1148049"/>
            <a:ext cx="567600" cy="567600"/>
          </a:xfrm>
          <a:prstGeom prst="roundRect">
            <a:avLst>
              <a:gd name="adj" fmla="val 3600"/>
            </a:avLst>
          </a:prstGeom>
          <a:solidFill>
            <a:srgbClr val="107E8C"/>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2" descr="Google Shape;269;p32"/>
          <p:cNvSpPr txBox="1"/>
          <p:nvPr/>
        </p:nvSpPr>
        <p:spPr>
          <a:xfrm>
            <a:off x="5323530" y="1155100"/>
            <a:ext cx="498300" cy="600300"/>
          </a:xfrm>
          <a:prstGeom prst="rect">
            <a:avLst/>
          </a:prstGeom>
          <a:noFill/>
          <a:ln>
            <a:noFill/>
          </a:ln>
        </p:spPr>
        <p:txBody>
          <a:bodyPr spcFirstLastPara="1" wrap="square" lIns="91450" tIns="91450" rIns="91450" bIns="91450" anchor="t" anchorCtr="0">
            <a:spAutoFit/>
          </a:bodyPr>
          <a:lstStyle/>
          <a:p>
            <a:pPr marL="0" marR="0" lvl="0" indent="0" algn="l" rtl="0">
              <a:lnSpc>
                <a:spcPct val="100000"/>
              </a:lnSpc>
              <a:spcBef>
                <a:spcPts val="0"/>
              </a:spcBef>
              <a:spcAft>
                <a:spcPts val="0"/>
              </a:spcAft>
              <a:buClr>
                <a:srgbClr val="FFFFFF"/>
              </a:buClr>
              <a:buSzPts val="2700"/>
              <a:buFont typeface="Oswald Medium"/>
              <a:buNone/>
            </a:pPr>
            <a:r>
              <a:rPr lang="es-ES" sz="2700" b="0" i="0" u="none" strike="noStrike" cap="none">
                <a:solidFill>
                  <a:srgbClr val="FFFFFF"/>
                </a:solidFill>
                <a:latin typeface="Oswald Medium"/>
                <a:ea typeface="Oswald Medium"/>
                <a:cs typeface="Oswald Medium"/>
                <a:sym typeface="Oswald Medium"/>
              </a:rPr>
              <a:t>1.</a:t>
            </a:r>
            <a:endParaRPr sz="1400" b="0" i="0" u="none" strike="noStrike" cap="none">
              <a:solidFill>
                <a:srgbClr val="000000"/>
              </a:solidFill>
              <a:latin typeface="Arial"/>
              <a:ea typeface="Arial"/>
              <a:cs typeface="Arial"/>
              <a:sym typeface="Arial"/>
            </a:endParaRPr>
          </a:p>
        </p:txBody>
      </p:sp>
      <p:sp>
        <p:nvSpPr>
          <p:cNvPr id="223" name="Google Shape;223;p2"/>
          <p:cNvSpPr/>
          <p:nvPr/>
        </p:nvSpPr>
        <p:spPr>
          <a:xfrm>
            <a:off x="3800688" y="1469300"/>
            <a:ext cx="267600" cy="267600"/>
          </a:xfrm>
          <a:prstGeom prst="ellipse">
            <a:avLst/>
          </a:prstGeom>
          <a:solidFill>
            <a:srgbClr val="33D9BE"/>
          </a:solidFill>
          <a:ln w="38100" cap="flat" cmpd="sng">
            <a:solidFill>
              <a:srgbClr val="33D9B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24" name="Google Shape;224;p2" descr="Google Shape;220;p30"/>
          <p:cNvCxnSpPr/>
          <p:nvPr/>
        </p:nvCxnSpPr>
        <p:spPr>
          <a:xfrm rot="10800000">
            <a:off x="3854250" y="936600"/>
            <a:ext cx="160500" cy="0"/>
          </a:xfrm>
          <a:prstGeom prst="straightConnector1">
            <a:avLst/>
          </a:prstGeom>
          <a:noFill/>
          <a:ln w="28575" cap="flat" cmpd="sng">
            <a:solidFill>
              <a:srgbClr val="00CFCF"/>
            </a:solidFill>
            <a:prstDash val="solid"/>
            <a:round/>
            <a:headEnd type="none" w="sm" len="sm"/>
            <a:tailEnd type="none" w="sm" len="sm"/>
          </a:ln>
        </p:spPr>
      </p:cxnSp>
      <p:cxnSp>
        <p:nvCxnSpPr>
          <p:cNvPr id="225" name="Google Shape;225;p2" descr="Google Shape;220;p30"/>
          <p:cNvCxnSpPr/>
          <p:nvPr/>
        </p:nvCxnSpPr>
        <p:spPr>
          <a:xfrm rot="10800000">
            <a:off x="3936492" y="3045705"/>
            <a:ext cx="781500" cy="0"/>
          </a:xfrm>
          <a:prstGeom prst="straightConnector1">
            <a:avLst/>
          </a:prstGeom>
          <a:noFill/>
          <a:ln w="28575" cap="flat" cmpd="sng">
            <a:solidFill>
              <a:srgbClr val="00C3C3"/>
            </a:solidFill>
            <a:prstDash val="solid"/>
            <a:round/>
            <a:headEnd type="none" w="sm" len="sm"/>
            <a:tailEnd type="none" w="sm" len="sm"/>
          </a:ln>
        </p:spPr>
      </p:cxnSp>
      <p:sp>
        <p:nvSpPr>
          <p:cNvPr id="226" name="Google Shape;226;p2" descr="Google Shape;198;p30"/>
          <p:cNvSpPr txBox="1"/>
          <p:nvPr/>
        </p:nvSpPr>
        <p:spPr>
          <a:xfrm>
            <a:off x="6570750" y="2352900"/>
            <a:ext cx="4341900" cy="795000"/>
          </a:xfrm>
          <a:prstGeom prst="rect">
            <a:avLst/>
          </a:prstGeom>
          <a:noFill/>
          <a:ln>
            <a:noFill/>
          </a:ln>
        </p:spPr>
        <p:txBody>
          <a:bodyPr spcFirstLastPara="1" wrap="square" lIns="91450" tIns="91450" rIns="91450" bIns="91450" anchor="t" anchorCtr="0">
            <a:spAutoFit/>
          </a:bodyPr>
          <a:lstStyle/>
          <a:p>
            <a:pPr marL="0" marR="0" lvl="0" indent="0" algn="l" rtl="0">
              <a:lnSpc>
                <a:spcPct val="90000"/>
              </a:lnSpc>
              <a:spcBef>
                <a:spcPts val="0"/>
              </a:spcBef>
              <a:spcAft>
                <a:spcPts val="0"/>
              </a:spcAft>
              <a:buClr>
                <a:schemeClr val="dk1"/>
              </a:buClr>
              <a:buSzPts val="1100"/>
              <a:buFont typeface="Arial"/>
              <a:buNone/>
            </a:pPr>
            <a:r>
              <a:rPr lang="es-ES" sz="1500" b="0" i="0" u="none" strike="noStrike" cap="none">
                <a:solidFill>
                  <a:srgbClr val="23444B"/>
                </a:solidFill>
                <a:latin typeface="Montserrat SemiBold"/>
                <a:ea typeface="Montserrat SemiBold"/>
                <a:cs typeface="Montserrat SemiBold"/>
                <a:sym typeface="Montserrat SemiBold"/>
              </a:rPr>
              <a:t>ESTADO DEL ARTE</a:t>
            </a:r>
            <a:endParaRPr sz="1500" b="0" i="0" u="none" strike="noStrike" cap="none">
              <a:solidFill>
                <a:srgbClr val="23444B"/>
              </a:solidFill>
              <a:latin typeface="Montserrat SemiBold"/>
              <a:ea typeface="Montserrat SemiBold"/>
              <a:cs typeface="Montserrat SemiBold"/>
              <a:sym typeface="Montserrat SemiBold"/>
            </a:endParaRPr>
          </a:p>
          <a:p>
            <a:pPr marL="0" marR="0" lvl="0" indent="0" algn="l" rtl="0">
              <a:lnSpc>
                <a:spcPct val="115000"/>
              </a:lnSpc>
              <a:spcBef>
                <a:spcPts val="0"/>
              </a:spcBef>
              <a:spcAft>
                <a:spcPts val="0"/>
              </a:spcAft>
              <a:buClr>
                <a:schemeClr val="dk1"/>
              </a:buClr>
              <a:buSzPts val="1100"/>
              <a:buFont typeface="Arial"/>
              <a:buNone/>
            </a:pPr>
            <a:r>
              <a:rPr lang="es-ES" sz="1100" b="0" i="0" u="none" strike="noStrike" cap="none">
                <a:solidFill>
                  <a:srgbClr val="333333"/>
                </a:solidFill>
                <a:latin typeface="Montserrat"/>
                <a:ea typeface="Montserrat"/>
                <a:cs typeface="Montserrat"/>
                <a:sym typeface="Montserrat"/>
              </a:rPr>
              <a:t>Trabajos previos</a:t>
            </a:r>
            <a:endParaRPr sz="1100" b="0" i="0" u="none" strike="noStrike" cap="none">
              <a:solidFill>
                <a:srgbClr val="333333"/>
              </a:solidFill>
              <a:latin typeface="Montserrat"/>
              <a:ea typeface="Montserrat"/>
              <a:cs typeface="Montserrat"/>
              <a:sym typeface="Montserrat"/>
            </a:endParaRPr>
          </a:p>
          <a:p>
            <a:pPr marL="0" marR="0" lvl="0" indent="0" algn="l" rtl="0">
              <a:lnSpc>
                <a:spcPct val="90000"/>
              </a:lnSpc>
              <a:spcBef>
                <a:spcPts val="0"/>
              </a:spcBef>
              <a:spcAft>
                <a:spcPts val="0"/>
              </a:spcAft>
              <a:buClr>
                <a:srgbClr val="23444B"/>
              </a:buClr>
              <a:buSzPts val="1500"/>
              <a:buFont typeface="Montserrat SemiBold"/>
              <a:buNone/>
            </a:pPr>
            <a:endParaRPr sz="1500" b="0" i="0" u="none" strike="noStrike" cap="none">
              <a:solidFill>
                <a:srgbClr val="23444B"/>
              </a:solidFill>
              <a:latin typeface="Montserrat SemiBold"/>
              <a:ea typeface="Montserrat SemiBold"/>
              <a:cs typeface="Montserrat SemiBold"/>
              <a:sym typeface="Montserrat SemiBold"/>
            </a:endParaRPr>
          </a:p>
        </p:txBody>
      </p:sp>
      <p:sp>
        <p:nvSpPr>
          <p:cNvPr id="227" name="Google Shape;227;p2"/>
          <p:cNvSpPr/>
          <p:nvPr/>
        </p:nvSpPr>
        <p:spPr>
          <a:xfrm>
            <a:off x="3802283" y="2911907"/>
            <a:ext cx="267600" cy="267600"/>
          </a:xfrm>
          <a:prstGeom prst="ellipse">
            <a:avLst/>
          </a:prstGeom>
          <a:solidFill>
            <a:srgbClr val="33D9BE"/>
          </a:solidFill>
          <a:ln w="38100" cap="flat" cmpd="sng">
            <a:solidFill>
              <a:srgbClr val="33D9B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28" name="Google Shape;228;p2" descr="Google Shape;220;p30"/>
          <p:cNvCxnSpPr/>
          <p:nvPr/>
        </p:nvCxnSpPr>
        <p:spPr>
          <a:xfrm rot="10800000">
            <a:off x="3934575" y="4488296"/>
            <a:ext cx="781500" cy="0"/>
          </a:xfrm>
          <a:prstGeom prst="straightConnector1">
            <a:avLst/>
          </a:prstGeom>
          <a:noFill/>
          <a:ln w="28575" cap="flat" cmpd="sng">
            <a:solidFill>
              <a:srgbClr val="00C3C3"/>
            </a:solidFill>
            <a:prstDash val="solid"/>
            <a:round/>
            <a:headEnd type="none" w="sm" len="sm"/>
            <a:tailEnd type="none" w="sm" len="sm"/>
          </a:ln>
        </p:spPr>
      </p:cxnSp>
      <p:sp>
        <p:nvSpPr>
          <p:cNvPr id="229" name="Google Shape;229;p2" descr="Google Shape;198;p30"/>
          <p:cNvSpPr txBox="1"/>
          <p:nvPr/>
        </p:nvSpPr>
        <p:spPr>
          <a:xfrm>
            <a:off x="6569150" y="3555400"/>
            <a:ext cx="4412700" cy="795000"/>
          </a:xfrm>
          <a:prstGeom prst="rect">
            <a:avLst/>
          </a:prstGeom>
          <a:noFill/>
          <a:ln>
            <a:noFill/>
          </a:ln>
        </p:spPr>
        <p:txBody>
          <a:bodyPr spcFirstLastPara="1" wrap="square" lIns="91450" tIns="91450" rIns="91450" bIns="91450" anchor="t" anchorCtr="0">
            <a:spAutoFit/>
          </a:bodyPr>
          <a:lstStyle/>
          <a:p>
            <a:pPr marL="0" marR="0" lvl="0" indent="0" algn="l" rtl="0">
              <a:lnSpc>
                <a:spcPct val="90000"/>
              </a:lnSpc>
              <a:spcBef>
                <a:spcPts val="0"/>
              </a:spcBef>
              <a:spcAft>
                <a:spcPts val="0"/>
              </a:spcAft>
              <a:buClr>
                <a:srgbClr val="23444B"/>
              </a:buClr>
              <a:buSzPts val="1500"/>
              <a:buFont typeface="Montserrat SemiBold"/>
              <a:buNone/>
            </a:pPr>
            <a:r>
              <a:rPr lang="es-ES" sz="1500" b="0" i="0" u="none" strike="noStrike" cap="none">
                <a:solidFill>
                  <a:srgbClr val="23444B"/>
                </a:solidFill>
                <a:latin typeface="Montserrat SemiBold"/>
                <a:ea typeface="Montserrat SemiBold"/>
                <a:cs typeface="Montserrat SemiBold"/>
                <a:sym typeface="Montserrat SemiBold"/>
              </a:rPr>
              <a:t>DESARROLLO</a:t>
            </a:r>
            <a:endParaRPr sz="1500" b="0" i="0" u="none" strike="noStrike" cap="none">
              <a:solidFill>
                <a:srgbClr val="23444B"/>
              </a:solidFill>
              <a:latin typeface="Montserrat SemiBold"/>
              <a:ea typeface="Montserrat SemiBold"/>
              <a:cs typeface="Montserrat SemiBold"/>
              <a:sym typeface="Montserrat SemiBold"/>
            </a:endParaRPr>
          </a:p>
          <a:p>
            <a:pPr marL="0" marR="0" lvl="0" indent="0" algn="l" rtl="0">
              <a:lnSpc>
                <a:spcPct val="115000"/>
              </a:lnSpc>
              <a:spcBef>
                <a:spcPts val="0"/>
              </a:spcBef>
              <a:spcAft>
                <a:spcPts val="0"/>
              </a:spcAft>
              <a:buClr>
                <a:srgbClr val="333333"/>
              </a:buClr>
              <a:buSzPts val="1100"/>
              <a:buFont typeface="Montserrat"/>
              <a:buNone/>
            </a:pPr>
            <a:r>
              <a:rPr lang="es-ES" sz="1100" b="0" i="0" u="none" strike="noStrike" cap="none">
                <a:solidFill>
                  <a:srgbClr val="333333"/>
                </a:solidFill>
                <a:latin typeface="Montserrat"/>
                <a:ea typeface="Montserrat"/>
                <a:cs typeface="Montserrat"/>
                <a:sym typeface="Montserrat"/>
              </a:rPr>
              <a:t>Descripción, herramientas, tecnologías, etc</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23444B"/>
              </a:buClr>
              <a:buSzPts val="1500"/>
              <a:buFont typeface="Montserrat SemiBold"/>
              <a:buNone/>
            </a:pPr>
            <a:endParaRPr sz="1500" b="0" i="0" u="none" strike="noStrike" cap="none">
              <a:solidFill>
                <a:srgbClr val="23444B"/>
              </a:solidFill>
              <a:latin typeface="Montserrat SemiBold"/>
              <a:ea typeface="Montserrat SemiBold"/>
              <a:cs typeface="Montserrat SemiBold"/>
              <a:sym typeface="Montserrat SemiBold"/>
            </a:endParaRPr>
          </a:p>
        </p:txBody>
      </p:sp>
      <p:sp>
        <p:nvSpPr>
          <p:cNvPr id="230" name="Google Shape;230;p2"/>
          <p:cNvSpPr/>
          <p:nvPr/>
        </p:nvSpPr>
        <p:spPr>
          <a:xfrm>
            <a:off x="3800688" y="4354500"/>
            <a:ext cx="267600" cy="267600"/>
          </a:xfrm>
          <a:prstGeom prst="ellipse">
            <a:avLst/>
          </a:prstGeom>
          <a:solidFill>
            <a:srgbClr val="33D9BE"/>
          </a:solidFill>
          <a:ln w="38100" cap="flat" cmpd="sng">
            <a:solidFill>
              <a:srgbClr val="33D9B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1" name="Google Shape;231;p2" descr="Google Shape;220;p30"/>
          <p:cNvCxnSpPr/>
          <p:nvPr/>
        </p:nvCxnSpPr>
        <p:spPr>
          <a:xfrm rot="10800000">
            <a:off x="3936492" y="5930902"/>
            <a:ext cx="781500" cy="0"/>
          </a:xfrm>
          <a:prstGeom prst="straightConnector1">
            <a:avLst/>
          </a:prstGeom>
          <a:noFill/>
          <a:ln w="28575" cap="flat" cmpd="sng">
            <a:solidFill>
              <a:srgbClr val="00C3C3"/>
            </a:solidFill>
            <a:prstDash val="solid"/>
            <a:round/>
            <a:headEnd type="none" w="sm" len="sm"/>
            <a:tailEnd type="none" w="sm" len="sm"/>
          </a:ln>
        </p:spPr>
      </p:cxnSp>
      <p:sp>
        <p:nvSpPr>
          <p:cNvPr id="232" name="Google Shape;232;p2" descr="Google Shape;198;p30"/>
          <p:cNvSpPr txBox="1"/>
          <p:nvPr/>
        </p:nvSpPr>
        <p:spPr>
          <a:xfrm>
            <a:off x="6570750" y="4701150"/>
            <a:ext cx="4186200" cy="795000"/>
          </a:xfrm>
          <a:prstGeom prst="rect">
            <a:avLst/>
          </a:prstGeom>
          <a:noFill/>
          <a:ln>
            <a:noFill/>
          </a:ln>
        </p:spPr>
        <p:txBody>
          <a:bodyPr spcFirstLastPara="1" wrap="square" lIns="91450" tIns="91450" rIns="91450" bIns="91450" anchor="t" anchorCtr="0">
            <a:spAutoFit/>
          </a:bodyPr>
          <a:lstStyle/>
          <a:p>
            <a:pPr marL="0" marR="0" lvl="0" indent="0" algn="l" rtl="0">
              <a:lnSpc>
                <a:spcPct val="90000"/>
              </a:lnSpc>
              <a:spcBef>
                <a:spcPts val="0"/>
              </a:spcBef>
              <a:spcAft>
                <a:spcPts val="0"/>
              </a:spcAft>
              <a:buClr>
                <a:schemeClr val="dk1"/>
              </a:buClr>
              <a:buSzPts val="1100"/>
              <a:buFont typeface="Arial"/>
              <a:buNone/>
            </a:pPr>
            <a:r>
              <a:rPr lang="es-ES" sz="1500" b="0" i="0" u="none" strike="noStrike" cap="none">
                <a:solidFill>
                  <a:srgbClr val="424242"/>
                </a:solidFill>
                <a:latin typeface="Montserrat SemiBold"/>
                <a:ea typeface="Montserrat SemiBold"/>
                <a:cs typeface="Montserrat SemiBold"/>
                <a:sym typeface="Montserrat SemiBold"/>
              </a:rPr>
              <a:t>PRUEBAS Y RESULTADOS</a:t>
            </a:r>
            <a:endParaRPr sz="1500" b="0" i="0" u="none" strike="noStrike" cap="none">
              <a:solidFill>
                <a:srgbClr val="424242"/>
              </a:solidFill>
              <a:latin typeface="Montserrat SemiBold"/>
              <a:ea typeface="Montserrat SemiBold"/>
              <a:cs typeface="Montserrat SemiBold"/>
              <a:sym typeface="Montserrat SemiBold"/>
            </a:endParaRPr>
          </a:p>
          <a:p>
            <a:pPr marL="0" marR="0" lvl="0" indent="0" algn="l" rtl="0">
              <a:lnSpc>
                <a:spcPct val="115000"/>
              </a:lnSpc>
              <a:spcBef>
                <a:spcPts val="0"/>
              </a:spcBef>
              <a:spcAft>
                <a:spcPts val="0"/>
              </a:spcAft>
              <a:buClr>
                <a:schemeClr val="dk1"/>
              </a:buClr>
              <a:buSzPts val="1100"/>
              <a:buFont typeface="Arial"/>
              <a:buNone/>
            </a:pPr>
            <a:r>
              <a:rPr lang="es-ES" sz="1100" b="0" i="0" u="none" strike="noStrike" cap="none">
                <a:solidFill>
                  <a:srgbClr val="333333"/>
                </a:solidFill>
                <a:latin typeface="Montserrat"/>
                <a:ea typeface="Montserrat"/>
                <a:cs typeface="Montserrat"/>
                <a:sym typeface="Montserrat"/>
              </a:rPr>
              <a:t>Tests realizados, resultados, etc.</a:t>
            </a:r>
            <a:endParaRPr sz="1100" b="0" i="0" u="none" strike="noStrike" cap="none">
              <a:solidFill>
                <a:srgbClr val="333333"/>
              </a:solidFill>
              <a:latin typeface="Montserrat"/>
              <a:ea typeface="Montserrat"/>
              <a:cs typeface="Montserrat"/>
              <a:sym typeface="Montserrat"/>
            </a:endParaRPr>
          </a:p>
          <a:p>
            <a:pPr marL="0" marR="0" lvl="0" indent="0" algn="l" rtl="0">
              <a:lnSpc>
                <a:spcPct val="90000"/>
              </a:lnSpc>
              <a:spcBef>
                <a:spcPts val="0"/>
              </a:spcBef>
              <a:spcAft>
                <a:spcPts val="0"/>
              </a:spcAft>
              <a:buClr>
                <a:srgbClr val="23444B"/>
              </a:buClr>
              <a:buSzPts val="1500"/>
              <a:buFont typeface="Montserrat SemiBold"/>
              <a:buNone/>
            </a:pPr>
            <a:endParaRPr sz="1500" b="0" i="0" u="none" strike="noStrike" cap="none">
              <a:solidFill>
                <a:srgbClr val="23444B"/>
              </a:solidFill>
              <a:latin typeface="Montserrat SemiBold"/>
              <a:ea typeface="Montserrat SemiBold"/>
              <a:cs typeface="Montserrat SemiBold"/>
              <a:sym typeface="Montserrat SemiBold"/>
            </a:endParaRPr>
          </a:p>
        </p:txBody>
      </p:sp>
      <p:sp>
        <p:nvSpPr>
          <p:cNvPr id="220" name="Google Shape;220;p2"/>
          <p:cNvSpPr/>
          <p:nvPr/>
        </p:nvSpPr>
        <p:spPr>
          <a:xfrm>
            <a:off x="3802283" y="5797107"/>
            <a:ext cx="267600" cy="267600"/>
          </a:xfrm>
          <a:prstGeom prst="ellipse">
            <a:avLst/>
          </a:prstGeom>
          <a:solidFill>
            <a:srgbClr val="33D9BE"/>
          </a:solidFill>
          <a:ln w="38100" cap="flat" cmpd="sng">
            <a:solidFill>
              <a:srgbClr val="33D9B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2" descr="Google Shape;254;p32"/>
          <p:cNvSpPr/>
          <p:nvPr/>
        </p:nvSpPr>
        <p:spPr>
          <a:xfrm>
            <a:off x="5209823" y="2329374"/>
            <a:ext cx="567600" cy="567600"/>
          </a:xfrm>
          <a:prstGeom prst="roundRect">
            <a:avLst>
              <a:gd name="adj" fmla="val 3600"/>
            </a:avLst>
          </a:prstGeom>
          <a:solidFill>
            <a:srgbClr val="107E8C"/>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2" descr="Google Shape;269;p32"/>
          <p:cNvSpPr txBox="1"/>
          <p:nvPr/>
        </p:nvSpPr>
        <p:spPr>
          <a:xfrm>
            <a:off x="5323530" y="2336425"/>
            <a:ext cx="498300" cy="600300"/>
          </a:xfrm>
          <a:prstGeom prst="rect">
            <a:avLst/>
          </a:prstGeom>
          <a:noFill/>
          <a:ln>
            <a:noFill/>
          </a:ln>
        </p:spPr>
        <p:txBody>
          <a:bodyPr spcFirstLastPara="1" wrap="square" lIns="91450" tIns="91450" rIns="91450" bIns="91450" anchor="t" anchorCtr="0">
            <a:spAutoFit/>
          </a:bodyPr>
          <a:lstStyle/>
          <a:p>
            <a:pPr marL="0" marR="0" lvl="0" indent="0" algn="l" rtl="0">
              <a:lnSpc>
                <a:spcPct val="100000"/>
              </a:lnSpc>
              <a:spcBef>
                <a:spcPts val="0"/>
              </a:spcBef>
              <a:spcAft>
                <a:spcPts val="0"/>
              </a:spcAft>
              <a:buClr>
                <a:srgbClr val="FFFFFF"/>
              </a:buClr>
              <a:buSzPts val="2700"/>
              <a:buFont typeface="Oswald Medium"/>
              <a:buNone/>
            </a:pPr>
            <a:r>
              <a:rPr lang="es-ES" sz="2700" b="0" i="0" u="none" strike="noStrike" cap="none">
                <a:solidFill>
                  <a:srgbClr val="FFFFFF"/>
                </a:solidFill>
                <a:latin typeface="Oswald Medium"/>
                <a:ea typeface="Oswald Medium"/>
                <a:cs typeface="Oswald Medium"/>
                <a:sym typeface="Oswald Medium"/>
              </a:rPr>
              <a:t>2.</a:t>
            </a:r>
            <a:endParaRPr sz="1400" b="0" i="0" u="none" strike="noStrike" cap="none">
              <a:solidFill>
                <a:srgbClr val="000000"/>
              </a:solidFill>
              <a:latin typeface="Arial"/>
              <a:ea typeface="Arial"/>
              <a:cs typeface="Arial"/>
              <a:sym typeface="Arial"/>
            </a:endParaRPr>
          </a:p>
        </p:txBody>
      </p:sp>
      <p:sp>
        <p:nvSpPr>
          <p:cNvPr id="235" name="Google Shape;235;p2" descr="Google Shape;254;p32"/>
          <p:cNvSpPr/>
          <p:nvPr/>
        </p:nvSpPr>
        <p:spPr>
          <a:xfrm>
            <a:off x="5209823" y="3518462"/>
            <a:ext cx="567600" cy="567600"/>
          </a:xfrm>
          <a:prstGeom prst="roundRect">
            <a:avLst>
              <a:gd name="adj" fmla="val 3600"/>
            </a:avLst>
          </a:prstGeom>
          <a:solidFill>
            <a:srgbClr val="107E8C"/>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2" descr="Google Shape;269;p32"/>
          <p:cNvSpPr txBox="1"/>
          <p:nvPr/>
        </p:nvSpPr>
        <p:spPr>
          <a:xfrm>
            <a:off x="5323530" y="3525514"/>
            <a:ext cx="498300" cy="600300"/>
          </a:xfrm>
          <a:prstGeom prst="rect">
            <a:avLst/>
          </a:prstGeom>
          <a:noFill/>
          <a:ln>
            <a:noFill/>
          </a:ln>
        </p:spPr>
        <p:txBody>
          <a:bodyPr spcFirstLastPara="1" wrap="square" lIns="91450" tIns="91450" rIns="91450" bIns="91450" anchor="t" anchorCtr="0">
            <a:spAutoFit/>
          </a:bodyPr>
          <a:lstStyle/>
          <a:p>
            <a:pPr marL="0" marR="0" lvl="0" indent="0" algn="l" rtl="0">
              <a:lnSpc>
                <a:spcPct val="100000"/>
              </a:lnSpc>
              <a:spcBef>
                <a:spcPts val="0"/>
              </a:spcBef>
              <a:spcAft>
                <a:spcPts val="0"/>
              </a:spcAft>
              <a:buClr>
                <a:srgbClr val="FFFFFF"/>
              </a:buClr>
              <a:buSzPts val="2700"/>
              <a:buFont typeface="Oswald Medium"/>
              <a:buNone/>
            </a:pPr>
            <a:r>
              <a:rPr lang="es-ES" sz="2700" b="0" i="0" u="none" strike="noStrike" cap="none">
                <a:solidFill>
                  <a:srgbClr val="FFFFFF"/>
                </a:solidFill>
                <a:latin typeface="Oswald Medium"/>
                <a:ea typeface="Oswald Medium"/>
                <a:cs typeface="Oswald Medium"/>
                <a:sym typeface="Oswald Medium"/>
              </a:rPr>
              <a:t>3.</a:t>
            </a:r>
            <a:endParaRPr sz="1400" b="0" i="0" u="none" strike="noStrike" cap="none">
              <a:solidFill>
                <a:srgbClr val="000000"/>
              </a:solidFill>
              <a:latin typeface="Arial"/>
              <a:ea typeface="Arial"/>
              <a:cs typeface="Arial"/>
              <a:sym typeface="Arial"/>
            </a:endParaRPr>
          </a:p>
        </p:txBody>
      </p:sp>
      <p:sp>
        <p:nvSpPr>
          <p:cNvPr id="237" name="Google Shape;237;p2" descr="Google Shape;254;p32"/>
          <p:cNvSpPr/>
          <p:nvPr/>
        </p:nvSpPr>
        <p:spPr>
          <a:xfrm>
            <a:off x="5209823" y="4701149"/>
            <a:ext cx="567600" cy="567600"/>
          </a:xfrm>
          <a:prstGeom prst="roundRect">
            <a:avLst>
              <a:gd name="adj" fmla="val 3600"/>
            </a:avLst>
          </a:prstGeom>
          <a:solidFill>
            <a:srgbClr val="107E8C"/>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2" descr="Google Shape;269;p32"/>
          <p:cNvSpPr txBox="1"/>
          <p:nvPr/>
        </p:nvSpPr>
        <p:spPr>
          <a:xfrm>
            <a:off x="5323530" y="4708200"/>
            <a:ext cx="498300" cy="600300"/>
          </a:xfrm>
          <a:prstGeom prst="rect">
            <a:avLst/>
          </a:prstGeom>
          <a:noFill/>
          <a:ln>
            <a:noFill/>
          </a:ln>
        </p:spPr>
        <p:txBody>
          <a:bodyPr spcFirstLastPara="1" wrap="square" lIns="91450" tIns="91450" rIns="91450" bIns="91450" anchor="t" anchorCtr="0">
            <a:spAutoFit/>
          </a:bodyPr>
          <a:lstStyle/>
          <a:p>
            <a:pPr marL="0" marR="0" lvl="0" indent="0" algn="l" rtl="0">
              <a:lnSpc>
                <a:spcPct val="100000"/>
              </a:lnSpc>
              <a:spcBef>
                <a:spcPts val="0"/>
              </a:spcBef>
              <a:spcAft>
                <a:spcPts val="0"/>
              </a:spcAft>
              <a:buClr>
                <a:srgbClr val="FFFFFF"/>
              </a:buClr>
              <a:buSzPts val="2700"/>
              <a:buFont typeface="Oswald Medium"/>
              <a:buNone/>
            </a:pPr>
            <a:r>
              <a:rPr lang="es-ES" sz="2700" b="0" i="0" u="none" strike="noStrike" cap="none">
                <a:solidFill>
                  <a:srgbClr val="FFFFFF"/>
                </a:solidFill>
                <a:latin typeface="Oswald Medium"/>
                <a:ea typeface="Oswald Medium"/>
                <a:cs typeface="Oswald Medium"/>
                <a:sym typeface="Oswald Medium"/>
              </a:rPr>
              <a:t>4.</a:t>
            </a:r>
            <a:endParaRPr sz="1400" b="0" i="0" u="none" strike="noStrike" cap="none">
              <a:solidFill>
                <a:srgbClr val="000000"/>
              </a:solidFill>
              <a:latin typeface="Arial"/>
              <a:ea typeface="Arial"/>
              <a:cs typeface="Arial"/>
              <a:sym typeface="Arial"/>
            </a:endParaRPr>
          </a:p>
        </p:txBody>
      </p:sp>
      <p:sp>
        <p:nvSpPr>
          <p:cNvPr id="239" name="Google Shape;239;p2" descr="Google Shape;254;p32"/>
          <p:cNvSpPr/>
          <p:nvPr/>
        </p:nvSpPr>
        <p:spPr>
          <a:xfrm>
            <a:off x="5209823" y="5871201"/>
            <a:ext cx="567600" cy="567600"/>
          </a:xfrm>
          <a:prstGeom prst="roundRect">
            <a:avLst>
              <a:gd name="adj" fmla="val 3600"/>
            </a:avLst>
          </a:prstGeom>
          <a:solidFill>
            <a:srgbClr val="107E8C"/>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2" descr="Google Shape;269;p32"/>
          <p:cNvSpPr txBox="1"/>
          <p:nvPr/>
        </p:nvSpPr>
        <p:spPr>
          <a:xfrm>
            <a:off x="5323530" y="5878252"/>
            <a:ext cx="498300" cy="600300"/>
          </a:xfrm>
          <a:prstGeom prst="rect">
            <a:avLst/>
          </a:prstGeom>
          <a:noFill/>
          <a:ln>
            <a:noFill/>
          </a:ln>
        </p:spPr>
        <p:txBody>
          <a:bodyPr spcFirstLastPara="1" wrap="square" lIns="91450" tIns="91450" rIns="91450" bIns="91450" anchor="t" anchorCtr="0">
            <a:spAutoFit/>
          </a:bodyPr>
          <a:lstStyle/>
          <a:p>
            <a:pPr marL="0" marR="0" lvl="0" indent="0" algn="l" rtl="0">
              <a:lnSpc>
                <a:spcPct val="100000"/>
              </a:lnSpc>
              <a:spcBef>
                <a:spcPts val="0"/>
              </a:spcBef>
              <a:spcAft>
                <a:spcPts val="0"/>
              </a:spcAft>
              <a:buClr>
                <a:srgbClr val="FFFFFF"/>
              </a:buClr>
              <a:buSzPts val="2700"/>
              <a:buFont typeface="Oswald Medium"/>
              <a:buNone/>
            </a:pPr>
            <a:r>
              <a:rPr lang="es-ES" sz="2700" b="0" i="0" u="none" strike="noStrike" cap="none">
                <a:solidFill>
                  <a:srgbClr val="FFFFFF"/>
                </a:solidFill>
                <a:latin typeface="Oswald Medium"/>
                <a:ea typeface="Oswald Medium"/>
                <a:cs typeface="Oswald Medium"/>
                <a:sym typeface="Oswald Medium"/>
              </a:rPr>
              <a:t>5.</a:t>
            </a:r>
            <a:endParaRPr sz="1400" b="0" i="0" u="none" strike="noStrike" cap="none">
              <a:solidFill>
                <a:srgbClr val="000000"/>
              </a:solidFill>
              <a:latin typeface="Arial"/>
              <a:ea typeface="Arial"/>
              <a:cs typeface="Arial"/>
              <a:sym typeface="Arial"/>
            </a:endParaRPr>
          </a:p>
        </p:txBody>
      </p:sp>
      <p:sp>
        <p:nvSpPr>
          <p:cNvPr id="241" name="Google Shape;241;p2" descr="Google Shape;198;p30"/>
          <p:cNvSpPr txBox="1"/>
          <p:nvPr/>
        </p:nvSpPr>
        <p:spPr>
          <a:xfrm>
            <a:off x="6570750" y="5818000"/>
            <a:ext cx="4186200" cy="795000"/>
          </a:xfrm>
          <a:prstGeom prst="rect">
            <a:avLst/>
          </a:prstGeom>
          <a:noFill/>
          <a:ln>
            <a:noFill/>
          </a:ln>
        </p:spPr>
        <p:txBody>
          <a:bodyPr spcFirstLastPara="1" wrap="square" lIns="91450" tIns="91450" rIns="91450" bIns="91450" anchor="t" anchorCtr="0">
            <a:spAutoFit/>
          </a:bodyPr>
          <a:lstStyle/>
          <a:p>
            <a:pPr marL="0" marR="0" lvl="0" indent="0" algn="l" rtl="0">
              <a:lnSpc>
                <a:spcPct val="90000"/>
              </a:lnSpc>
              <a:spcBef>
                <a:spcPts val="0"/>
              </a:spcBef>
              <a:spcAft>
                <a:spcPts val="0"/>
              </a:spcAft>
              <a:buClr>
                <a:schemeClr val="dk1"/>
              </a:buClr>
              <a:buSzPts val="1100"/>
              <a:buFont typeface="Arial"/>
              <a:buNone/>
            </a:pPr>
            <a:r>
              <a:rPr lang="es-ES" sz="1500" b="0" i="0" u="none" strike="noStrike" cap="none">
                <a:solidFill>
                  <a:srgbClr val="424242"/>
                </a:solidFill>
                <a:latin typeface="Montserrat SemiBold"/>
                <a:ea typeface="Montserrat SemiBold"/>
                <a:cs typeface="Montserrat SemiBold"/>
                <a:sym typeface="Montserrat SemiBold"/>
              </a:rPr>
              <a:t>CONCLUSIONES Y FUTURO TRABAJO</a:t>
            </a:r>
            <a:endParaRPr sz="1500" b="0" i="0" u="none" strike="noStrike" cap="none">
              <a:solidFill>
                <a:srgbClr val="424242"/>
              </a:solidFill>
              <a:latin typeface="Montserrat SemiBold"/>
              <a:ea typeface="Montserrat SemiBold"/>
              <a:cs typeface="Montserrat SemiBold"/>
              <a:sym typeface="Montserrat SemiBold"/>
            </a:endParaRPr>
          </a:p>
          <a:p>
            <a:pPr marL="0" marR="0" lvl="0" indent="0" algn="l" rtl="0">
              <a:lnSpc>
                <a:spcPct val="115000"/>
              </a:lnSpc>
              <a:spcBef>
                <a:spcPts val="0"/>
              </a:spcBef>
              <a:spcAft>
                <a:spcPts val="0"/>
              </a:spcAft>
              <a:buClr>
                <a:schemeClr val="dk1"/>
              </a:buClr>
              <a:buSzPts val="1100"/>
              <a:buFont typeface="Arial"/>
              <a:buNone/>
            </a:pPr>
            <a:r>
              <a:rPr lang="es-ES" sz="1100" b="0" i="0" u="none" strike="noStrike" cap="none">
                <a:solidFill>
                  <a:srgbClr val="333333"/>
                </a:solidFill>
                <a:latin typeface="Montserrat"/>
                <a:ea typeface="Montserrat"/>
                <a:cs typeface="Montserrat"/>
                <a:sym typeface="Montserrat"/>
              </a:rPr>
              <a:t>Conclusiones, resumen y futuras mejoras.</a:t>
            </a:r>
            <a:endParaRPr sz="1100" b="0" i="0" u="none" strike="noStrike" cap="none">
              <a:solidFill>
                <a:srgbClr val="333333"/>
              </a:solidFill>
              <a:latin typeface="Montserrat"/>
              <a:ea typeface="Montserrat"/>
              <a:cs typeface="Montserrat"/>
              <a:sym typeface="Montserrat"/>
            </a:endParaRPr>
          </a:p>
          <a:p>
            <a:pPr marL="0" marR="0" lvl="0" indent="0" algn="l" rtl="0">
              <a:lnSpc>
                <a:spcPct val="90000"/>
              </a:lnSpc>
              <a:spcBef>
                <a:spcPts val="0"/>
              </a:spcBef>
              <a:spcAft>
                <a:spcPts val="0"/>
              </a:spcAft>
              <a:buClr>
                <a:srgbClr val="23444B"/>
              </a:buClr>
              <a:buSzPts val="1500"/>
              <a:buFont typeface="Montserrat SemiBold"/>
              <a:buNone/>
            </a:pPr>
            <a:endParaRPr sz="1500" b="0" i="0" u="none" strike="noStrike" cap="none">
              <a:solidFill>
                <a:srgbClr val="23444B"/>
              </a:solidFill>
              <a:latin typeface="Montserrat SemiBold"/>
              <a:ea typeface="Montserrat SemiBold"/>
              <a:cs typeface="Montserrat SemiBold"/>
              <a:sym typeface="Montserrat SemiBold"/>
            </a:endParaRPr>
          </a:p>
        </p:txBody>
      </p:sp>
      <p:sp>
        <p:nvSpPr>
          <p:cNvPr id="242" name="Google Shape;242;p2"/>
          <p:cNvSpPr txBox="1"/>
          <p:nvPr/>
        </p:nvSpPr>
        <p:spPr>
          <a:xfrm>
            <a:off x="5244358" y="253563"/>
            <a:ext cx="4959000" cy="431100"/>
          </a:xfrm>
          <a:prstGeom prst="rect">
            <a:avLst/>
          </a:prstGeom>
          <a:noFill/>
          <a:ln>
            <a:noFill/>
          </a:ln>
        </p:spPr>
        <p:txBody>
          <a:bodyPr spcFirstLastPara="1" wrap="square" lIns="91425" tIns="91425" rIns="91425" bIns="91425" anchor="t" anchorCtr="0">
            <a:spAutoFit/>
          </a:bodyPr>
          <a:lstStyle/>
          <a:p>
            <a:pPr marL="514350" marR="0" lvl="0" indent="-514350" algn="r" rtl="0">
              <a:lnSpc>
                <a:spcPct val="100000"/>
              </a:lnSpc>
              <a:spcBef>
                <a:spcPts val="0"/>
              </a:spcBef>
              <a:spcAft>
                <a:spcPts val="0"/>
              </a:spcAft>
              <a:buClr>
                <a:srgbClr val="000000"/>
              </a:buClr>
              <a:buSzPts val="1600"/>
              <a:buFont typeface="Arial"/>
              <a:buNone/>
            </a:pPr>
            <a:r>
              <a:rPr lang="es-ES" sz="1600" b="0" i="0" u="none" strike="noStrike" cap="none">
                <a:solidFill>
                  <a:srgbClr val="CCCCCC"/>
                </a:solidFill>
                <a:latin typeface="Montserrat ExtraLight"/>
                <a:ea typeface="Montserrat ExtraLight"/>
                <a:cs typeface="Montserrat ExtraLight"/>
                <a:sym typeface="Montserrat ExtraLight"/>
              </a:rPr>
              <a:t>TÍTULO CAPSTONE/Nombre alumno/</a:t>
            </a:r>
            <a:endParaRPr sz="1600" b="0" i="0" u="none" strike="noStrike" cap="none">
              <a:solidFill>
                <a:srgbClr val="CCCCCC"/>
              </a:solidFill>
              <a:latin typeface="Montserrat ExtraLight"/>
              <a:ea typeface="Montserrat ExtraLight"/>
              <a:cs typeface="Montserrat ExtraLight"/>
              <a:sym typeface="Montserrat ExtraLight"/>
            </a:endParaRPr>
          </a:p>
        </p:txBody>
      </p:sp>
      <p:pic>
        <p:nvPicPr>
          <p:cNvPr id="243" name="Google Shape;243;p2" descr="Google Shape;124;p27"/>
          <p:cNvPicPr preferRelativeResize="0"/>
          <p:nvPr/>
        </p:nvPicPr>
        <p:blipFill rotWithShape="1">
          <a:blip r:embed="rId4">
            <a:alphaModFix/>
          </a:blip>
          <a:srcRect/>
          <a:stretch/>
        </p:blipFill>
        <p:spPr>
          <a:xfrm>
            <a:off x="10369550" y="311150"/>
            <a:ext cx="1433513" cy="314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
          <p:cNvSpPr/>
          <p:nvPr/>
        </p:nvSpPr>
        <p:spPr>
          <a:xfrm>
            <a:off x="-740752" y="0"/>
            <a:ext cx="349200" cy="349200"/>
          </a:xfrm>
          <a:prstGeom prst="roundRect">
            <a:avLst>
              <a:gd name="adj" fmla="val 16667"/>
            </a:avLst>
          </a:prstGeom>
          <a:solidFill>
            <a:srgbClr val="2344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3444B"/>
              </a:solidFill>
              <a:latin typeface="Arial"/>
              <a:ea typeface="Arial"/>
              <a:cs typeface="Arial"/>
              <a:sym typeface="Arial"/>
            </a:endParaRPr>
          </a:p>
        </p:txBody>
      </p:sp>
      <p:sp>
        <p:nvSpPr>
          <p:cNvPr id="250" name="Google Shape;250;p3"/>
          <p:cNvSpPr/>
          <p:nvPr/>
        </p:nvSpPr>
        <p:spPr>
          <a:xfrm>
            <a:off x="-740677" y="396400"/>
            <a:ext cx="349200" cy="349200"/>
          </a:xfrm>
          <a:prstGeom prst="roundRect">
            <a:avLst>
              <a:gd name="adj" fmla="val 16667"/>
            </a:avLst>
          </a:prstGeom>
          <a:solidFill>
            <a:srgbClr val="19A6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D9BE"/>
              </a:solidFill>
              <a:latin typeface="Arial"/>
              <a:ea typeface="Arial"/>
              <a:cs typeface="Arial"/>
              <a:sym typeface="Arial"/>
            </a:endParaRPr>
          </a:p>
        </p:txBody>
      </p:sp>
      <p:sp>
        <p:nvSpPr>
          <p:cNvPr id="251" name="Google Shape;251;p3"/>
          <p:cNvSpPr/>
          <p:nvPr/>
        </p:nvSpPr>
        <p:spPr>
          <a:xfrm>
            <a:off x="-740752" y="792800"/>
            <a:ext cx="349200" cy="349200"/>
          </a:xfrm>
          <a:prstGeom prst="roundRect">
            <a:avLst>
              <a:gd name="adj" fmla="val 16667"/>
            </a:avLst>
          </a:prstGeom>
          <a:solidFill>
            <a:srgbClr val="33D9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D9BE"/>
              </a:solidFill>
              <a:latin typeface="Arial"/>
              <a:ea typeface="Arial"/>
              <a:cs typeface="Arial"/>
              <a:sym typeface="Arial"/>
            </a:endParaRPr>
          </a:p>
        </p:txBody>
      </p:sp>
      <p:sp>
        <p:nvSpPr>
          <p:cNvPr id="252" name="Google Shape;252;p3"/>
          <p:cNvSpPr/>
          <p:nvPr/>
        </p:nvSpPr>
        <p:spPr>
          <a:xfrm>
            <a:off x="-740752" y="1189200"/>
            <a:ext cx="349200" cy="349200"/>
          </a:xfrm>
          <a:prstGeom prst="roundRect">
            <a:avLst>
              <a:gd name="adj" fmla="val 16667"/>
            </a:avLst>
          </a:prstGeom>
          <a:solidFill>
            <a:srgbClr val="002F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2F33"/>
              </a:solidFill>
              <a:latin typeface="Arial"/>
              <a:ea typeface="Arial"/>
              <a:cs typeface="Arial"/>
              <a:sym typeface="Arial"/>
            </a:endParaRPr>
          </a:p>
        </p:txBody>
      </p:sp>
      <p:sp>
        <p:nvSpPr>
          <p:cNvPr id="253" name="Google Shape;253;p3"/>
          <p:cNvSpPr/>
          <p:nvPr/>
        </p:nvSpPr>
        <p:spPr>
          <a:xfrm>
            <a:off x="-740677" y="1585600"/>
            <a:ext cx="349200" cy="349200"/>
          </a:xfrm>
          <a:prstGeom prst="roundRect">
            <a:avLst>
              <a:gd name="adj" fmla="val 16667"/>
            </a:avLst>
          </a:prstGeom>
          <a:solidFill>
            <a:srgbClr val="2344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D9BE"/>
              </a:solidFill>
              <a:latin typeface="Arial"/>
              <a:ea typeface="Arial"/>
              <a:cs typeface="Arial"/>
              <a:sym typeface="Arial"/>
            </a:endParaRPr>
          </a:p>
        </p:txBody>
      </p:sp>
      <p:sp>
        <p:nvSpPr>
          <p:cNvPr id="254" name="Google Shape;254;p3"/>
          <p:cNvSpPr/>
          <p:nvPr/>
        </p:nvSpPr>
        <p:spPr>
          <a:xfrm>
            <a:off x="-740752" y="1982000"/>
            <a:ext cx="349200" cy="349200"/>
          </a:xfrm>
          <a:prstGeom prst="roundRect">
            <a:avLst>
              <a:gd name="adj" fmla="val 16667"/>
            </a:avLst>
          </a:prstGeom>
          <a:solidFill>
            <a:srgbClr val="74C0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D9BE"/>
              </a:solidFill>
              <a:latin typeface="Arial"/>
              <a:ea typeface="Arial"/>
              <a:cs typeface="Arial"/>
              <a:sym typeface="Arial"/>
            </a:endParaRPr>
          </a:p>
        </p:txBody>
      </p:sp>
      <p:sp>
        <p:nvSpPr>
          <p:cNvPr id="255" name="Google Shape;255;p3"/>
          <p:cNvSpPr/>
          <p:nvPr/>
        </p:nvSpPr>
        <p:spPr>
          <a:xfrm>
            <a:off x="-740715" y="2378400"/>
            <a:ext cx="349200" cy="349200"/>
          </a:xfrm>
          <a:prstGeom prst="roundRect">
            <a:avLst>
              <a:gd name="adj" fmla="val 16667"/>
            </a:avLst>
          </a:prstGeom>
          <a:solidFill>
            <a:srgbClr val="3333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2F33"/>
              </a:solidFill>
              <a:latin typeface="Arial"/>
              <a:ea typeface="Arial"/>
              <a:cs typeface="Arial"/>
              <a:sym typeface="Arial"/>
            </a:endParaRPr>
          </a:p>
        </p:txBody>
      </p:sp>
      <p:sp>
        <p:nvSpPr>
          <p:cNvPr id="256" name="Google Shape;256;p3"/>
          <p:cNvSpPr/>
          <p:nvPr/>
        </p:nvSpPr>
        <p:spPr>
          <a:xfrm>
            <a:off x="-740640" y="2774800"/>
            <a:ext cx="349200" cy="349200"/>
          </a:xfrm>
          <a:prstGeom prst="roundRect">
            <a:avLst>
              <a:gd name="adj" fmla="val 16667"/>
            </a:avLst>
          </a:prstGeom>
          <a:solidFill>
            <a:srgbClr val="3E4B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D9BE"/>
              </a:solidFill>
              <a:latin typeface="Arial"/>
              <a:ea typeface="Arial"/>
              <a:cs typeface="Arial"/>
              <a:sym typeface="Arial"/>
            </a:endParaRPr>
          </a:p>
        </p:txBody>
      </p:sp>
      <p:sp>
        <p:nvSpPr>
          <p:cNvPr id="257" name="Google Shape;257;p3"/>
          <p:cNvSpPr/>
          <p:nvPr/>
        </p:nvSpPr>
        <p:spPr>
          <a:xfrm>
            <a:off x="-740715" y="3171200"/>
            <a:ext cx="349200" cy="349200"/>
          </a:xfrm>
          <a:prstGeom prst="roundRect">
            <a:avLst>
              <a:gd name="adj" fmla="val 16667"/>
            </a:avLst>
          </a:prstGeom>
          <a:solidFill>
            <a:srgbClr val="C6C6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D9BE"/>
              </a:solidFill>
              <a:latin typeface="Arial"/>
              <a:ea typeface="Arial"/>
              <a:cs typeface="Arial"/>
              <a:sym typeface="Arial"/>
            </a:endParaRPr>
          </a:p>
        </p:txBody>
      </p:sp>
      <p:sp>
        <p:nvSpPr>
          <p:cNvPr id="258" name="Google Shape;258;p3"/>
          <p:cNvSpPr txBox="1"/>
          <p:nvPr/>
        </p:nvSpPr>
        <p:spPr>
          <a:xfrm>
            <a:off x="2026725" y="1489199"/>
            <a:ext cx="7900200" cy="889200"/>
          </a:xfrm>
          <a:prstGeom prst="rect">
            <a:avLst/>
          </a:prstGeom>
          <a:noFill/>
          <a:ln>
            <a:noFill/>
          </a:ln>
        </p:spPr>
        <p:txBody>
          <a:bodyPr spcFirstLastPara="1" wrap="square" lIns="0" tIns="0" rIns="0" bIns="0" anchor="t" anchorCtr="0">
            <a:normAutofit/>
          </a:bodyPr>
          <a:lstStyle/>
          <a:p>
            <a:pPr marL="0" marR="0" lvl="0" indent="12700" algn="l" rtl="0">
              <a:lnSpc>
                <a:spcPct val="100000"/>
              </a:lnSpc>
              <a:spcBef>
                <a:spcPts val="0"/>
              </a:spcBef>
              <a:spcAft>
                <a:spcPts val="0"/>
              </a:spcAft>
              <a:buClr>
                <a:schemeClr val="dk1"/>
              </a:buClr>
              <a:buSzPts val="1100"/>
              <a:buFont typeface="Arial"/>
              <a:buNone/>
            </a:pPr>
            <a:r>
              <a:rPr lang="es-ES" sz="2700" b="0" i="0" u="none" strike="noStrike" cap="none">
                <a:solidFill>
                  <a:srgbClr val="33D9BE"/>
                </a:solidFill>
                <a:latin typeface="Oswald Medium"/>
                <a:ea typeface="Oswald Medium"/>
                <a:cs typeface="Oswald Medium"/>
                <a:sym typeface="Oswald Medium"/>
              </a:rPr>
              <a:t>(TÍTULO 1) DIAPOSITIVA GENERAL</a:t>
            </a:r>
            <a:endParaRPr sz="2700" b="0" i="0" u="none" strike="noStrike" cap="none">
              <a:solidFill>
                <a:srgbClr val="33D9BE"/>
              </a:solidFill>
              <a:latin typeface="Oswald Medium"/>
              <a:ea typeface="Oswald Medium"/>
              <a:cs typeface="Oswald Medium"/>
              <a:sym typeface="Oswald Medium"/>
            </a:endParaRPr>
          </a:p>
          <a:p>
            <a:pPr marL="0" marR="0" lvl="0" indent="12700" algn="l" rtl="0">
              <a:lnSpc>
                <a:spcPct val="100000"/>
              </a:lnSpc>
              <a:spcBef>
                <a:spcPts val="0"/>
              </a:spcBef>
              <a:spcAft>
                <a:spcPts val="0"/>
              </a:spcAft>
              <a:buClr>
                <a:schemeClr val="dk1"/>
              </a:buClr>
              <a:buSzPts val="1100"/>
              <a:buFont typeface="Arial"/>
              <a:buNone/>
            </a:pPr>
            <a:r>
              <a:rPr lang="es-ES" sz="2700" b="0" i="0" u="none" strike="noStrike" cap="none">
                <a:solidFill>
                  <a:srgbClr val="C6C6C6"/>
                </a:solidFill>
                <a:latin typeface="Oswald Light"/>
                <a:ea typeface="Oswald Light"/>
                <a:cs typeface="Oswald Light"/>
                <a:sym typeface="Oswald Light"/>
              </a:rPr>
              <a:t>_Subtítulo si lo hay</a:t>
            </a:r>
            <a:endParaRPr sz="2700" b="0" i="0" u="none" strike="noStrike" cap="none">
              <a:solidFill>
                <a:srgbClr val="C6C6C6"/>
              </a:solidFill>
              <a:latin typeface="Oswald Light"/>
              <a:ea typeface="Oswald Light"/>
              <a:cs typeface="Oswald Light"/>
              <a:sym typeface="Oswald Light"/>
            </a:endParaRPr>
          </a:p>
        </p:txBody>
      </p:sp>
      <p:cxnSp>
        <p:nvCxnSpPr>
          <p:cNvPr id="259" name="Google Shape;259;p3"/>
          <p:cNvCxnSpPr>
            <a:stCxn id="260" idx="2"/>
          </p:cNvCxnSpPr>
          <p:nvPr/>
        </p:nvCxnSpPr>
        <p:spPr>
          <a:xfrm flipH="1">
            <a:off x="763041" y="1673113"/>
            <a:ext cx="853500" cy="7200"/>
          </a:xfrm>
          <a:prstGeom prst="straightConnector1">
            <a:avLst/>
          </a:prstGeom>
          <a:noFill/>
          <a:ln w="28575" cap="flat" cmpd="sng">
            <a:solidFill>
              <a:srgbClr val="33D9BE"/>
            </a:solidFill>
            <a:prstDash val="solid"/>
            <a:round/>
            <a:headEnd type="none" w="sm" len="sm"/>
            <a:tailEnd type="none" w="sm" len="sm"/>
          </a:ln>
        </p:spPr>
      </p:cxnSp>
      <p:sp>
        <p:nvSpPr>
          <p:cNvPr id="260" name="Google Shape;260;p3"/>
          <p:cNvSpPr/>
          <p:nvPr/>
        </p:nvSpPr>
        <p:spPr>
          <a:xfrm>
            <a:off x="1616541" y="1570513"/>
            <a:ext cx="205200" cy="205200"/>
          </a:xfrm>
          <a:prstGeom prst="ellipse">
            <a:avLst/>
          </a:prstGeom>
          <a:noFill/>
          <a:ln w="38100" cap="flat" cmpd="sng">
            <a:solidFill>
              <a:srgbClr val="33D9B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3"/>
          <p:cNvSpPr txBox="1"/>
          <p:nvPr/>
        </p:nvSpPr>
        <p:spPr>
          <a:xfrm>
            <a:off x="2026725" y="2627200"/>
            <a:ext cx="5985000" cy="39642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000000"/>
              </a:buClr>
              <a:buSzPts val="2100"/>
              <a:buFont typeface="Arial"/>
              <a:buNone/>
            </a:pPr>
            <a:r>
              <a:rPr lang="es-ES" sz="2100" b="0" i="0" u="none" strike="noStrike" cap="none">
                <a:solidFill>
                  <a:srgbClr val="004048"/>
                </a:solidFill>
                <a:latin typeface="Oswald Medium"/>
                <a:ea typeface="Oswald Medium"/>
                <a:cs typeface="Oswald Medium"/>
                <a:sym typeface="Oswald Medium"/>
              </a:rPr>
              <a:t>TÍTULO_2</a:t>
            </a:r>
            <a:endParaRPr sz="200" b="0" i="0" u="none" strike="noStrike" cap="none">
              <a:solidFill>
                <a:srgbClr val="004048"/>
              </a:solidFill>
              <a:latin typeface="Oswald Medium"/>
              <a:ea typeface="Oswald Medium"/>
              <a:cs typeface="Oswald Medium"/>
              <a:sym typeface="Oswald Medium"/>
            </a:endParaRPr>
          </a:p>
          <a:p>
            <a:pPr marL="0" marR="0" lvl="0" indent="0" algn="l" rtl="0">
              <a:lnSpc>
                <a:spcPct val="115000"/>
              </a:lnSpc>
              <a:spcBef>
                <a:spcPts val="0"/>
              </a:spcBef>
              <a:spcAft>
                <a:spcPts val="0"/>
              </a:spcAft>
              <a:buClr>
                <a:srgbClr val="000000"/>
              </a:buClr>
              <a:buSzPts val="200"/>
              <a:buFont typeface="Arial"/>
              <a:buNone/>
            </a:pPr>
            <a:endParaRPr sz="200" b="0" i="0" u="none" strike="noStrike" cap="none">
              <a:solidFill>
                <a:srgbClr val="004048"/>
              </a:solidFill>
              <a:latin typeface="Oswald Medium"/>
              <a:ea typeface="Oswald Medium"/>
              <a:cs typeface="Oswald Medium"/>
              <a:sym typeface="Oswald Medium"/>
            </a:endParaRPr>
          </a:p>
          <a:p>
            <a:pPr marL="0" marR="0" lvl="0" indent="0" algn="l" rtl="0">
              <a:lnSpc>
                <a:spcPct val="115000"/>
              </a:lnSpc>
              <a:spcBef>
                <a:spcPts val="0"/>
              </a:spcBef>
              <a:spcAft>
                <a:spcPts val="0"/>
              </a:spcAft>
              <a:buClr>
                <a:srgbClr val="000000"/>
              </a:buClr>
              <a:buSzPts val="1700"/>
              <a:buFont typeface="Arial"/>
              <a:buNone/>
            </a:pPr>
            <a:r>
              <a:rPr lang="es-ES" sz="1700" b="0" i="0" u="none" strike="noStrike" cap="none">
                <a:solidFill>
                  <a:srgbClr val="6FBCBE"/>
                </a:solidFill>
                <a:latin typeface="Oswald Medium"/>
                <a:ea typeface="Oswald Medium"/>
                <a:cs typeface="Oswald Medium"/>
                <a:sym typeface="Oswald Medium"/>
              </a:rPr>
              <a:t>&gt;&gt;TÍTULO DEL APARTADO</a:t>
            </a:r>
            <a:endParaRPr sz="1200" b="0" i="0" u="none" strike="noStrike" cap="none">
              <a:solidFill>
                <a:srgbClr val="333333"/>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200"/>
              <a:buFont typeface="Arial"/>
              <a:buNone/>
            </a:pPr>
            <a:r>
              <a:rPr lang="es-ES" sz="1200" b="0" i="0" u="none" strike="noStrike" cap="none">
                <a:solidFill>
                  <a:srgbClr val="333333"/>
                </a:solidFill>
                <a:latin typeface="Montserrat"/>
                <a:ea typeface="Montserrat"/>
                <a:cs typeface="Montserrat"/>
                <a:sym typeface="Montserrat"/>
              </a:rPr>
              <a:t>(Cuerpo de texto) En este nivel de jerarquía utiliza esta tipografía y tamaño de fuente para escribir textos largos o pequeñas descripciones. También puedes destacar algunas </a:t>
            </a:r>
            <a:r>
              <a:rPr lang="es-ES" sz="1200" b="1" i="0" u="none" strike="noStrike" cap="none">
                <a:solidFill>
                  <a:srgbClr val="333333"/>
                </a:solidFill>
                <a:latin typeface="Montserrat"/>
                <a:ea typeface="Montserrat"/>
                <a:cs typeface="Montserrat"/>
                <a:sym typeface="Montserrat"/>
              </a:rPr>
              <a:t>palabras clave </a:t>
            </a:r>
            <a:r>
              <a:rPr lang="es-ES" sz="1200" b="0" i="0" u="none" strike="noStrike" cap="none">
                <a:solidFill>
                  <a:srgbClr val="333333"/>
                </a:solidFill>
                <a:latin typeface="Montserrat"/>
                <a:ea typeface="Montserrat"/>
                <a:cs typeface="Montserrat"/>
                <a:sym typeface="Montserrat"/>
              </a:rPr>
              <a:t>usando la versión </a:t>
            </a:r>
            <a:r>
              <a:rPr lang="es-ES" sz="1200" b="1" i="0" u="none" strike="noStrike" cap="none">
                <a:solidFill>
                  <a:srgbClr val="333333"/>
                </a:solidFill>
                <a:latin typeface="Montserrat"/>
                <a:ea typeface="Montserrat"/>
                <a:cs typeface="Montserrat"/>
                <a:sym typeface="Montserrat"/>
              </a:rPr>
              <a:t>bold</a:t>
            </a:r>
            <a:r>
              <a:rPr lang="es-ES" sz="1200" b="0" i="0" u="none" strike="noStrike" cap="none">
                <a:solidFill>
                  <a:srgbClr val="333333"/>
                </a:solidFill>
                <a:latin typeface="Montserrat"/>
                <a:ea typeface="Montserrat"/>
                <a:cs typeface="Montserrat"/>
                <a:sym typeface="Montserrat"/>
              </a:rPr>
              <a:t> de la tipografía.</a:t>
            </a:r>
            <a:endParaRPr sz="1200" b="0" i="0" u="none" strike="noStrike" cap="none">
              <a:solidFill>
                <a:srgbClr val="333333"/>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200"/>
              <a:buFont typeface="Arial"/>
              <a:buNone/>
            </a:pPr>
            <a:endParaRPr sz="1200" b="0" i="0" u="none" strike="noStrike" cap="none">
              <a:solidFill>
                <a:srgbClr val="333333"/>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700"/>
              <a:buFont typeface="Arial"/>
              <a:buNone/>
            </a:pPr>
            <a:r>
              <a:rPr lang="es-ES" sz="1700" b="0" i="0" u="none" strike="noStrike" cap="none">
                <a:solidFill>
                  <a:srgbClr val="6FBCBE"/>
                </a:solidFill>
                <a:latin typeface="Oswald Medium"/>
                <a:ea typeface="Oswald Medium"/>
                <a:cs typeface="Oswald Medium"/>
                <a:sym typeface="Oswald Medium"/>
              </a:rPr>
              <a:t>&gt;&gt;TÍTULO DEL APARTADO</a:t>
            </a:r>
            <a:endParaRPr sz="1200" b="0" i="0" u="none" strike="noStrike" cap="none">
              <a:solidFill>
                <a:srgbClr val="333333"/>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200"/>
              <a:buFont typeface="Arial"/>
              <a:buNone/>
            </a:pPr>
            <a:r>
              <a:rPr lang="es-ES" sz="1200" b="0" i="0" u="none" strike="noStrike" cap="none">
                <a:solidFill>
                  <a:srgbClr val="333333"/>
                </a:solidFill>
                <a:latin typeface="Montserrat"/>
                <a:ea typeface="Montserrat"/>
                <a:cs typeface="Montserrat"/>
                <a:sym typeface="Montserrat"/>
              </a:rPr>
              <a:t>Ésta es una diapositiva tipo para que tomes como referencia si quieres. Utilízala para diapositivas con distintos </a:t>
            </a:r>
            <a:r>
              <a:rPr lang="es-ES" sz="1200" b="1" i="0" u="none" strike="noStrike" cap="none">
                <a:solidFill>
                  <a:srgbClr val="333333"/>
                </a:solidFill>
                <a:latin typeface="Montserrat"/>
                <a:ea typeface="Montserrat"/>
                <a:cs typeface="Montserrat"/>
                <a:sym typeface="Montserrat"/>
              </a:rPr>
              <a:t>apartados</a:t>
            </a:r>
            <a:r>
              <a:rPr lang="es-ES" sz="1200" b="0" i="0" u="none" strike="noStrike" cap="none">
                <a:solidFill>
                  <a:srgbClr val="333333"/>
                </a:solidFill>
                <a:latin typeface="Montserrat"/>
                <a:ea typeface="Montserrat"/>
                <a:cs typeface="Montserrat"/>
                <a:sym typeface="Montserrat"/>
              </a:rPr>
              <a:t> o cuerpos de </a:t>
            </a:r>
            <a:r>
              <a:rPr lang="es-ES" sz="1200" b="1" i="0" u="none" strike="noStrike" cap="none">
                <a:solidFill>
                  <a:srgbClr val="333333"/>
                </a:solidFill>
                <a:latin typeface="Montserrat"/>
                <a:ea typeface="Montserrat"/>
                <a:cs typeface="Montserrat"/>
                <a:sym typeface="Montserrat"/>
              </a:rPr>
              <a:t>texto largos</a:t>
            </a:r>
            <a:r>
              <a:rPr lang="es-ES" sz="1200" b="0" i="0" u="none" strike="noStrike" cap="none">
                <a:solidFill>
                  <a:srgbClr val="333333"/>
                </a:solidFill>
                <a:latin typeface="Montserrat"/>
                <a:ea typeface="Montserrat"/>
                <a:cs typeface="Montserrat"/>
                <a:sym typeface="Montserrat"/>
              </a:rPr>
              <a:t>.</a:t>
            </a:r>
            <a:endParaRPr sz="1200" b="0" i="0" u="none" strike="noStrike" cap="none">
              <a:solidFill>
                <a:srgbClr val="333333"/>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200"/>
              <a:buFont typeface="Arial"/>
              <a:buNone/>
            </a:pPr>
            <a:endParaRPr sz="1200" b="0" i="0" u="none" strike="noStrike" cap="none">
              <a:solidFill>
                <a:srgbClr val="333333"/>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s-ES" sz="1700" b="0" i="0" u="none" strike="noStrike" cap="none">
                <a:solidFill>
                  <a:srgbClr val="6FBCBE"/>
                </a:solidFill>
                <a:latin typeface="Oswald Medium"/>
                <a:ea typeface="Oswald Medium"/>
                <a:cs typeface="Oswald Medium"/>
                <a:sym typeface="Oswald Medium"/>
              </a:rPr>
              <a:t>&gt;&gt;TÍTULO DEL APARTADO</a:t>
            </a:r>
            <a:endParaRPr sz="1200" b="0" i="0" u="none" strike="noStrike" cap="none">
              <a:solidFill>
                <a:srgbClr val="333333"/>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s-ES" sz="1200" b="0" i="0" u="none" strike="noStrike" cap="none">
                <a:solidFill>
                  <a:srgbClr val="333333"/>
                </a:solidFill>
                <a:latin typeface="Montserrat"/>
                <a:ea typeface="Montserrat"/>
                <a:cs typeface="Montserrat"/>
                <a:sym typeface="Montserrat"/>
              </a:rPr>
              <a:t>Puedes maquetar las </a:t>
            </a:r>
            <a:r>
              <a:rPr lang="es-ES" sz="1200" b="1" i="0" u="none" strike="noStrike" cap="none">
                <a:solidFill>
                  <a:srgbClr val="333333"/>
                </a:solidFill>
                <a:latin typeface="Montserrat"/>
                <a:ea typeface="Montserrat"/>
                <a:cs typeface="Montserrat"/>
                <a:sym typeface="Montserrat"/>
              </a:rPr>
              <a:t>imágenes</a:t>
            </a:r>
            <a:r>
              <a:rPr lang="es-ES" sz="1200" b="0" i="0" u="none" strike="noStrike" cap="none">
                <a:solidFill>
                  <a:srgbClr val="333333"/>
                </a:solidFill>
                <a:latin typeface="Montserrat"/>
                <a:ea typeface="Montserrat"/>
                <a:cs typeface="Montserrat"/>
                <a:sym typeface="Montserrat"/>
              </a:rPr>
              <a:t> que quieras poner en el margen derecho, como se muestra aquí.</a:t>
            </a:r>
            <a:endParaRPr sz="1200" b="0" i="0" u="none" strike="noStrike" cap="none">
              <a:solidFill>
                <a:srgbClr val="333333"/>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200"/>
              <a:buFont typeface="Arial"/>
              <a:buNone/>
            </a:pPr>
            <a:endParaRPr sz="1200" b="0" i="0" u="none" strike="noStrike" cap="none">
              <a:solidFill>
                <a:srgbClr val="333333"/>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200"/>
              <a:buFont typeface="Arial"/>
              <a:buNone/>
            </a:pPr>
            <a:endParaRPr sz="1200" b="0" i="0" u="none" strike="noStrike" cap="none">
              <a:solidFill>
                <a:srgbClr val="333333"/>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a:solidFill>
                <a:srgbClr val="333333"/>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333333"/>
              </a:solidFill>
              <a:latin typeface="Montserrat"/>
              <a:ea typeface="Montserrat"/>
              <a:cs typeface="Montserrat"/>
              <a:sym typeface="Montserrat"/>
            </a:endParaRPr>
          </a:p>
        </p:txBody>
      </p:sp>
      <p:pic>
        <p:nvPicPr>
          <p:cNvPr id="262" name="Google Shape;262;p3"/>
          <p:cNvPicPr preferRelativeResize="0"/>
          <p:nvPr/>
        </p:nvPicPr>
        <p:blipFill rotWithShape="1">
          <a:blip r:embed="rId3">
            <a:alphaModFix/>
          </a:blip>
          <a:srcRect r="88419"/>
          <a:stretch/>
        </p:blipFill>
        <p:spPr>
          <a:xfrm>
            <a:off x="0" y="0"/>
            <a:ext cx="769949" cy="6858000"/>
          </a:xfrm>
          <a:prstGeom prst="rect">
            <a:avLst/>
          </a:prstGeom>
          <a:noFill/>
          <a:ln>
            <a:noFill/>
          </a:ln>
        </p:spPr>
      </p:pic>
      <p:pic>
        <p:nvPicPr>
          <p:cNvPr id="263" name="Google Shape;263;p3"/>
          <p:cNvPicPr preferRelativeResize="0"/>
          <p:nvPr/>
        </p:nvPicPr>
        <p:blipFill rotWithShape="1">
          <a:blip r:embed="rId4">
            <a:alphaModFix/>
          </a:blip>
          <a:srcRect/>
          <a:stretch/>
        </p:blipFill>
        <p:spPr>
          <a:xfrm>
            <a:off x="8867831" y="1982000"/>
            <a:ext cx="3023700" cy="1855500"/>
          </a:xfrm>
          <a:prstGeom prst="roundRect">
            <a:avLst>
              <a:gd name="adj" fmla="val 16667"/>
            </a:avLst>
          </a:prstGeom>
          <a:noFill/>
          <a:ln>
            <a:noFill/>
          </a:ln>
        </p:spPr>
      </p:pic>
      <p:pic>
        <p:nvPicPr>
          <p:cNvPr id="264" name="Google Shape;264;p3"/>
          <p:cNvPicPr preferRelativeResize="0"/>
          <p:nvPr/>
        </p:nvPicPr>
        <p:blipFill rotWithShape="1">
          <a:blip r:embed="rId4">
            <a:alphaModFix/>
          </a:blip>
          <a:srcRect/>
          <a:stretch/>
        </p:blipFill>
        <p:spPr>
          <a:xfrm>
            <a:off x="8867831" y="3990825"/>
            <a:ext cx="3023700" cy="1855500"/>
          </a:xfrm>
          <a:prstGeom prst="roundRect">
            <a:avLst>
              <a:gd name="adj" fmla="val 16667"/>
            </a:avLst>
          </a:prstGeom>
          <a:noFill/>
          <a:ln>
            <a:noFill/>
          </a:ln>
        </p:spPr>
      </p:pic>
      <p:sp>
        <p:nvSpPr>
          <p:cNvPr id="265" name="Google Shape;265;p3"/>
          <p:cNvSpPr txBox="1"/>
          <p:nvPr/>
        </p:nvSpPr>
        <p:spPr>
          <a:xfrm>
            <a:off x="5244358" y="253563"/>
            <a:ext cx="4959000" cy="431100"/>
          </a:xfrm>
          <a:prstGeom prst="rect">
            <a:avLst/>
          </a:prstGeom>
          <a:noFill/>
          <a:ln>
            <a:noFill/>
          </a:ln>
        </p:spPr>
        <p:txBody>
          <a:bodyPr spcFirstLastPara="1" wrap="square" lIns="91425" tIns="91425" rIns="91425" bIns="91425" anchor="t" anchorCtr="0">
            <a:spAutoFit/>
          </a:bodyPr>
          <a:lstStyle/>
          <a:p>
            <a:pPr marL="514350" marR="0" lvl="0" indent="-514350" algn="r" rtl="0">
              <a:lnSpc>
                <a:spcPct val="100000"/>
              </a:lnSpc>
              <a:spcBef>
                <a:spcPts val="0"/>
              </a:spcBef>
              <a:spcAft>
                <a:spcPts val="0"/>
              </a:spcAft>
              <a:buClr>
                <a:srgbClr val="000000"/>
              </a:buClr>
              <a:buSzPts val="1600"/>
              <a:buFont typeface="Arial"/>
              <a:buNone/>
            </a:pPr>
            <a:r>
              <a:rPr lang="es-ES" sz="1600" b="0" i="0" u="none" strike="noStrike" cap="none">
                <a:solidFill>
                  <a:srgbClr val="CCCCCC"/>
                </a:solidFill>
                <a:latin typeface="Montserrat ExtraLight"/>
                <a:ea typeface="Montserrat ExtraLight"/>
                <a:cs typeface="Montserrat ExtraLight"/>
                <a:sym typeface="Montserrat ExtraLight"/>
              </a:rPr>
              <a:t>TÍTULO CAPSTONE/Nombre alumno/</a:t>
            </a:r>
            <a:endParaRPr sz="1600" b="0" i="0" u="none" strike="noStrike" cap="none">
              <a:solidFill>
                <a:srgbClr val="CCCCCC"/>
              </a:solidFill>
              <a:latin typeface="Montserrat ExtraLight"/>
              <a:ea typeface="Montserrat ExtraLight"/>
              <a:cs typeface="Montserrat ExtraLight"/>
              <a:sym typeface="Montserrat ExtraLight"/>
            </a:endParaRPr>
          </a:p>
        </p:txBody>
      </p:sp>
      <p:pic>
        <p:nvPicPr>
          <p:cNvPr id="266" name="Google Shape;266;p3" descr="Google Shape;124;p27"/>
          <p:cNvPicPr preferRelativeResize="0"/>
          <p:nvPr/>
        </p:nvPicPr>
        <p:blipFill rotWithShape="1">
          <a:blip r:embed="rId5">
            <a:alphaModFix/>
          </a:blip>
          <a:srcRect/>
          <a:stretch/>
        </p:blipFill>
        <p:spPr>
          <a:xfrm>
            <a:off x="10369550" y="311150"/>
            <a:ext cx="1433513" cy="314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0"/>
        <p:cNvGrpSpPr/>
        <p:nvPr/>
      </p:nvGrpSpPr>
      <p:grpSpPr>
        <a:xfrm>
          <a:off x="0" y="0"/>
          <a:ext cx="0" cy="0"/>
          <a:chOff x="0" y="0"/>
          <a:chExt cx="0" cy="0"/>
        </a:xfrm>
      </p:grpSpPr>
      <p:sp>
        <p:nvSpPr>
          <p:cNvPr id="271" name="Google Shape;271;p4"/>
          <p:cNvSpPr/>
          <p:nvPr/>
        </p:nvSpPr>
        <p:spPr>
          <a:xfrm>
            <a:off x="-740752" y="0"/>
            <a:ext cx="349200" cy="349200"/>
          </a:xfrm>
          <a:prstGeom prst="roundRect">
            <a:avLst>
              <a:gd name="adj" fmla="val 16667"/>
            </a:avLst>
          </a:prstGeom>
          <a:solidFill>
            <a:srgbClr val="2344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3444B"/>
              </a:solidFill>
              <a:latin typeface="Arial"/>
              <a:ea typeface="Arial"/>
              <a:cs typeface="Arial"/>
              <a:sym typeface="Arial"/>
            </a:endParaRPr>
          </a:p>
        </p:txBody>
      </p:sp>
      <p:sp>
        <p:nvSpPr>
          <p:cNvPr id="272" name="Google Shape;272;p4"/>
          <p:cNvSpPr/>
          <p:nvPr/>
        </p:nvSpPr>
        <p:spPr>
          <a:xfrm>
            <a:off x="-740677" y="396400"/>
            <a:ext cx="349200" cy="349200"/>
          </a:xfrm>
          <a:prstGeom prst="roundRect">
            <a:avLst>
              <a:gd name="adj" fmla="val 16667"/>
            </a:avLst>
          </a:prstGeom>
          <a:solidFill>
            <a:srgbClr val="19A6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D9BE"/>
              </a:solidFill>
              <a:latin typeface="Arial"/>
              <a:ea typeface="Arial"/>
              <a:cs typeface="Arial"/>
              <a:sym typeface="Arial"/>
            </a:endParaRPr>
          </a:p>
        </p:txBody>
      </p:sp>
      <p:sp>
        <p:nvSpPr>
          <p:cNvPr id="273" name="Google Shape;273;p4"/>
          <p:cNvSpPr/>
          <p:nvPr/>
        </p:nvSpPr>
        <p:spPr>
          <a:xfrm>
            <a:off x="-740752" y="792800"/>
            <a:ext cx="349200" cy="349200"/>
          </a:xfrm>
          <a:prstGeom prst="roundRect">
            <a:avLst>
              <a:gd name="adj" fmla="val 16667"/>
            </a:avLst>
          </a:prstGeom>
          <a:solidFill>
            <a:srgbClr val="33D9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D9BE"/>
              </a:solidFill>
              <a:latin typeface="Arial"/>
              <a:ea typeface="Arial"/>
              <a:cs typeface="Arial"/>
              <a:sym typeface="Arial"/>
            </a:endParaRPr>
          </a:p>
        </p:txBody>
      </p:sp>
      <p:sp>
        <p:nvSpPr>
          <p:cNvPr id="274" name="Google Shape;274;p4"/>
          <p:cNvSpPr/>
          <p:nvPr/>
        </p:nvSpPr>
        <p:spPr>
          <a:xfrm>
            <a:off x="-740752" y="1189200"/>
            <a:ext cx="349200" cy="349200"/>
          </a:xfrm>
          <a:prstGeom prst="roundRect">
            <a:avLst>
              <a:gd name="adj" fmla="val 16667"/>
            </a:avLst>
          </a:prstGeom>
          <a:solidFill>
            <a:srgbClr val="002F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2F33"/>
              </a:solidFill>
              <a:latin typeface="Arial"/>
              <a:ea typeface="Arial"/>
              <a:cs typeface="Arial"/>
              <a:sym typeface="Arial"/>
            </a:endParaRPr>
          </a:p>
        </p:txBody>
      </p:sp>
      <p:sp>
        <p:nvSpPr>
          <p:cNvPr id="275" name="Google Shape;275;p4"/>
          <p:cNvSpPr/>
          <p:nvPr/>
        </p:nvSpPr>
        <p:spPr>
          <a:xfrm>
            <a:off x="-740677" y="1585600"/>
            <a:ext cx="349200" cy="349200"/>
          </a:xfrm>
          <a:prstGeom prst="roundRect">
            <a:avLst>
              <a:gd name="adj" fmla="val 16667"/>
            </a:avLst>
          </a:prstGeom>
          <a:solidFill>
            <a:srgbClr val="2344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D9BE"/>
              </a:solidFill>
              <a:latin typeface="Arial"/>
              <a:ea typeface="Arial"/>
              <a:cs typeface="Arial"/>
              <a:sym typeface="Arial"/>
            </a:endParaRPr>
          </a:p>
        </p:txBody>
      </p:sp>
      <p:sp>
        <p:nvSpPr>
          <p:cNvPr id="276" name="Google Shape;276;p4"/>
          <p:cNvSpPr/>
          <p:nvPr/>
        </p:nvSpPr>
        <p:spPr>
          <a:xfrm>
            <a:off x="-740752" y="1982000"/>
            <a:ext cx="349200" cy="349200"/>
          </a:xfrm>
          <a:prstGeom prst="roundRect">
            <a:avLst>
              <a:gd name="adj" fmla="val 16667"/>
            </a:avLst>
          </a:prstGeom>
          <a:solidFill>
            <a:srgbClr val="74C0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D9BE"/>
              </a:solidFill>
              <a:latin typeface="Arial"/>
              <a:ea typeface="Arial"/>
              <a:cs typeface="Arial"/>
              <a:sym typeface="Arial"/>
            </a:endParaRPr>
          </a:p>
        </p:txBody>
      </p:sp>
      <p:sp>
        <p:nvSpPr>
          <p:cNvPr id="277" name="Google Shape;277;p4"/>
          <p:cNvSpPr/>
          <p:nvPr/>
        </p:nvSpPr>
        <p:spPr>
          <a:xfrm>
            <a:off x="-740715" y="2378400"/>
            <a:ext cx="349200" cy="349200"/>
          </a:xfrm>
          <a:prstGeom prst="roundRect">
            <a:avLst>
              <a:gd name="adj" fmla="val 16667"/>
            </a:avLst>
          </a:prstGeom>
          <a:solidFill>
            <a:srgbClr val="3333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2F33"/>
              </a:solidFill>
              <a:latin typeface="Arial"/>
              <a:ea typeface="Arial"/>
              <a:cs typeface="Arial"/>
              <a:sym typeface="Arial"/>
            </a:endParaRPr>
          </a:p>
        </p:txBody>
      </p:sp>
      <p:sp>
        <p:nvSpPr>
          <p:cNvPr id="278" name="Google Shape;278;p4"/>
          <p:cNvSpPr/>
          <p:nvPr/>
        </p:nvSpPr>
        <p:spPr>
          <a:xfrm>
            <a:off x="-740640" y="2774800"/>
            <a:ext cx="349200" cy="349200"/>
          </a:xfrm>
          <a:prstGeom prst="roundRect">
            <a:avLst>
              <a:gd name="adj" fmla="val 16667"/>
            </a:avLst>
          </a:prstGeom>
          <a:solidFill>
            <a:srgbClr val="3E4B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D9BE"/>
              </a:solidFill>
              <a:latin typeface="Arial"/>
              <a:ea typeface="Arial"/>
              <a:cs typeface="Arial"/>
              <a:sym typeface="Arial"/>
            </a:endParaRPr>
          </a:p>
        </p:txBody>
      </p:sp>
      <p:sp>
        <p:nvSpPr>
          <p:cNvPr id="279" name="Google Shape;279;p4"/>
          <p:cNvSpPr/>
          <p:nvPr/>
        </p:nvSpPr>
        <p:spPr>
          <a:xfrm>
            <a:off x="-740715" y="3171200"/>
            <a:ext cx="349200" cy="349200"/>
          </a:xfrm>
          <a:prstGeom prst="roundRect">
            <a:avLst>
              <a:gd name="adj" fmla="val 16667"/>
            </a:avLst>
          </a:prstGeom>
          <a:solidFill>
            <a:srgbClr val="C6C6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D9BE"/>
              </a:solidFill>
              <a:latin typeface="Arial"/>
              <a:ea typeface="Arial"/>
              <a:cs typeface="Arial"/>
              <a:sym typeface="Arial"/>
            </a:endParaRPr>
          </a:p>
        </p:txBody>
      </p:sp>
      <p:pic>
        <p:nvPicPr>
          <p:cNvPr id="280" name="Google Shape;280;p4"/>
          <p:cNvPicPr preferRelativeResize="0"/>
          <p:nvPr/>
        </p:nvPicPr>
        <p:blipFill rotWithShape="1">
          <a:blip r:embed="rId3">
            <a:alphaModFix/>
          </a:blip>
          <a:srcRect r="88419"/>
          <a:stretch/>
        </p:blipFill>
        <p:spPr>
          <a:xfrm>
            <a:off x="0" y="0"/>
            <a:ext cx="769949" cy="6858000"/>
          </a:xfrm>
          <a:prstGeom prst="rect">
            <a:avLst/>
          </a:prstGeom>
          <a:noFill/>
          <a:ln>
            <a:noFill/>
          </a:ln>
        </p:spPr>
      </p:pic>
      <p:sp>
        <p:nvSpPr>
          <p:cNvPr id="281" name="Google Shape;281;p4"/>
          <p:cNvSpPr txBox="1"/>
          <p:nvPr/>
        </p:nvSpPr>
        <p:spPr>
          <a:xfrm>
            <a:off x="5244358" y="253563"/>
            <a:ext cx="4959000" cy="431100"/>
          </a:xfrm>
          <a:prstGeom prst="rect">
            <a:avLst/>
          </a:prstGeom>
          <a:noFill/>
          <a:ln>
            <a:noFill/>
          </a:ln>
        </p:spPr>
        <p:txBody>
          <a:bodyPr spcFirstLastPara="1" wrap="square" lIns="91425" tIns="91425" rIns="91425" bIns="91425" anchor="t" anchorCtr="0">
            <a:spAutoFit/>
          </a:bodyPr>
          <a:lstStyle/>
          <a:p>
            <a:pPr marL="514350" marR="0" lvl="0" indent="-514350" algn="r" rtl="0">
              <a:lnSpc>
                <a:spcPct val="100000"/>
              </a:lnSpc>
              <a:spcBef>
                <a:spcPts val="0"/>
              </a:spcBef>
              <a:spcAft>
                <a:spcPts val="0"/>
              </a:spcAft>
              <a:buClr>
                <a:srgbClr val="000000"/>
              </a:buClr>
              <a:buSzPts val="1600"/>
              <a:buFont typeface="Arial"/>
              <a:buNone/>
            </a:pPr>
            <a:r>
              <a:rPr lang="es-ES" sz="1600" b="0" i="0" u="none" strike="noStrike" cap="none">
                <a:solidFill>
                  <a:srgbClr val="CCCCCC"/>
                </a:solidFill>
                <a:latin typeface="Montserrat ExtraLight"/>
                <a:ea typeface="Montserrat ExtraLight"/>
                <a:cs typeface="Montserrat ExtraLight"/>
                <a:sym typeface="Montserrat ExtraLight"/>
              </a:rPr>
              <a:t>TÍTULO CAPSTONE/Nombre alumno/</a:t>
            </a:r>
            <a:endParaRPr sz="1600" b="0" i="0" u="none" strike="noStrike" cap="none">
              <a:solidFill>
                <a:srgbClr val="CCCCCC"/>
              </a:solidFill>
              <a:latin typeface="Montserrat ExtraLight"/>
              <a:ea typeface="Montserrat ExtraLight"/>
              <a:cs typeface="Montserrat ExtraLight"/>
              <a:sym typeface="Montserrat ExtraLight"/>
            </a:endParaRPr>
          </a:p>
        </p:txBody>
      </p:sp>
      <p:sp>
        <p:nvSpPr>
          <p:cNvPr id="282" name="Google Shape;282;p4"/>
          <p:cNvSpPr/>
          <p:nvPr/>
        </p:nvSpPr>
        <p:spPr>
          <a:xfrm>
            <a:off x="1897725" y="2378405"/>
            <a:ext cx="2819100" cy="393000"/>
          </a:xfrm>
          <a:prstGeom prst="roundRect">
            <a:avLst>
              <a:gd name="adj" fmla="val 17047"/>
            </a:avLst>
          </a:prstGeom>
          <a:solidFill>
            <a:srgbClr val="107E8C"/>
          </a:solidFill>
          <a:ln>
            <a:noFill/>
          </a:ln>
        </p:spPr>
        <p:txBody>
          <a:bodyPr spcFirstLastPara="1" wrap="square" lIns="91450" tIns="91450" rIns="91450" bIns="91450"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sp>
        <p:nvSpPr>
          <p:cNvPr id="283" name="Google Shape;283;p4"/>
          <p:cNvSpPr/>
          <p:nvPr/>
        </p:nvSpPr>
        <p:spPr>
          <a:xfrm>
            <a:off x="1757913" y="2751375"/>
            <a:ext cx="3098700" cy="2016000"/>
          </a:xfrm>
          <a:prstGeom prst="roundRect">
            <a:avLst>
              <a:gd name="adj" fmla="val 5203"/>
            </a:avLst>
          </a:prstGeom>
          <a:solidFill>
            <a:srgbClr val="FFFFFF"/>
          </a:solidFill>
          <a:ln w="28575" cap="flat" cmpd="sng">
            <a:solidFill>
              <a:srgbClr val="107E8C"/>
            </a:solidFill>
            <a:prstDash val="solid"/>
            <a:round/>
            <a:headEnd type="none" w="sm" len="sm"/>
            <a:tailEnd type="none" w="sm" len="sm"/>
          </a:ln>
        </p:spPr>
        <p:txBody>
          <a:bodyPr spcFirstLastPara="1" wrap="square" lIns="91450" tIns="91450" rIns="91450" bIns="914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4"/>
          <p:cNvSpPr txBox="1"/>
          <p:nvPr/>
        </p:nvSpPr>
        <p:spPr>
          <a:xfrm>
            <a:off x="1916838" y="2839963"/>
            <a:ext cx="2869800" cy="1763400"/>
          </a:xfrm>
          <a:prstGeom prst="rect">
            <a:avLst/>
          </a:prstGeom>
          <a:noFill/>
          <a:ln>
            <a:noFill/>
          </a:ln>
        </p:spPr>
        <p:txBody>
          <a:bodyPr spcFirstLastPara="1" wrap="square" lIns="162525" tIns="162525" rIns="162525" bIns="162525" anchor="t" anchorCtr="0">
            <a:noAutofit/>
          </a:bodyPr>
          <a:lstStyle/>
          <a:p>
            <a:pPr marL="0" marR="0" lvl="0" indent="0" algn="l" rtl="0">
              <a:lnSpc>
                <a:spcPct val="115000"/>
              </a:lnSpc>
              <a:spcBef>
                <a:spcPts val="0"/>
              </a:spcBef>
              <a:spcAft>
                <a:spcPts val="0"/>
              </a:spcAft>
              <a:buClr>
                <a:srgbClr val="000000"/>
              </a:buClr>
              <a:buSzPts val="1200"/>
              <a:buFont typeface="Arial"/>
              <a:buNone/>
            </a:pPr>
            <a:r>
              <a:rPr lang="es-ES" sz="1200" b="1" i="0" u="none" strike="noStrike" cap="none">
                <a:solidFill>
                  <a:srgbClr val="3E3E3E"/>
                </a:solidFill>
                <a:latin typeface="Montserrat"/>
                <a:ea typeface="Montserrat"/>
                <a:cs typeface="Montserrat"/>
                <a:sym typeface="Montserrat"/>
              </a:rPr>
              <a:t>Texto destacado de párrafo</a:t>
            </a:r>
            <a:endParaRPr sz="1200" b="1" i="0" u="none" strike="noStrike" cap="none">
              <a:solidFill>
                <a:srgbClr val="3E3E3E"/>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100"/>
              <a:buFont typeface="Arial"/>
              <a:buNone/>
            </a:pPr>
            <a:r>
              <a:rPr lang="es-ES" sz="1000" b="0" i="0" u="none" strike="noStrike" cap="none">
                <a:solidFill>
                  <a:srgbClr val="3E3E3E"/>
                </a:solidFill>
                <a:latin typeface="Montserrat"/>
                <a:ea typeface="Montserrat"/>
                <a:cs typeface="Montserrat"/>
                <a:sym typeface="Montserrat"/>
              </a:rPr>
              <a:t>Texto base de párrafo</a:t>
            </a:r>
            <a:endParaRPr sz="1000" b="0" i="0" u="none" strike="noStrike" cap="none">
              <a:solidFill>
                <a:srgbClr val="3E3E3E"/>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100"/>
              <a:buFont typeface="Arial"/>
              <a:buNone/>
            </a:pPr>
            <a:r>
              <a:rPr lang="es-ES" sz="1000" b="0" i="0" u="none" strike="noStrike" cap="none">
                <a:solidFill>
                  <a:srgbClr val="3E3E3E"/>
                </a:solidFill>
                <a:latin typeface="Montserrat"/>
                <a:ea typeface="Montserrat"/>
                <a:cs typeface="Montserrat"/>
                <a:sym typeface="Montserrat"/>
              </a:rPr>
              <a:t>Lorem ipsum dolor sit amet, consectetur adipiscing elit, sed do eiusmod tempor incididunt ut labore et dolore magna aliqua. Ut enim ad minim veniam, quis nostrud exercitation ullamco laboris nisi ut aliquip ex ea commodo consequat. </a:t>
            </a:r>
            <a:endParaRPr sz="1200" b="0" i="0" u="none" strike="noStrike" cap="none">
              <a:solidFill>
                <a:srgbClr val="3E3E3E"/>
              </a:solidFill>
              <a:latin typeface="Montserrat"/>
              <a:ea typeface="Montserrat"/>
              <a:cs typeface="Montserrat"/>
              <a:sym typeface="Montserrat"/>
            </a:endParaRPr>
          </a:p>
        </p:txBody>
      </p:sp>
      <p:sp>
        <p:nvSpPr>
          <p:cNvPr id="285" name="Google Shape;285;p4"/>
          <p:cNvSpPr/>
          <p:nvPr/>
        </p:nvSpPr>
        <p:spPr>
          <a:xfrm>
            <a:off x="1717575" y="2982963"/>
            <a:ext cx="125100" cy="1032300"/>
          </a:xfrm>
          <a:prstGeom prst="rect">
            <a:avLst/>
          </a:prstGeom>
          <a:solidFill>
            <a:srgbClr val="FFFFFF"/>
          </a:solidFill>
          <a:ln>
            <a:noFill/>
          </a:ln>
        </p:spPr>
        <p:txBody>
          <a:bodyPr spcFirstLastPara="1" wrap="square" lIns="91450" tIns="91450" rIns="91450" bIns="914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4"/>
          <p:cNvSpPr txBox="1"/>
          <p:nvPr/>
        </p:nvSpPr>
        <p:spPr>
          <a:xfrm>
            <a:off x="2289075" y="2453475"/>
            <a:ext cx="2036400" cy="297900"/>
          </a:xfrm>
          <a:prstGeom prst="rect">
            <a:avLst/>
          </a:prstGeom>
          <a:noFill/>
          <a:ln>
            <a:noFill/>
          </a:ln>
        </p:spPr>
        <p:txBody>
          <a:bodyPr spcFirstLastPara="1" wrap="square" lIns="0" tIns="0" rIns="0" bIns="36000" anchor="t" anchorCtr="0">
            <a:spAutoFit/>
          </a:bodyPr>
          <a:lstStyle/>
          <a:p>
            <a:pPr marL="0" marR="0" lvl="0" indent="0" algn="ctr" rtl="0">
              <a:lnSpc>
                <a:spcPct val="115000"/>
              </a:lnSpc>
              <a:spcBef>
                <a:spcPts val="0"/>
              </a:spcBef>
              <a:spcAft>
                <a:spcPts val="0"/>
              </a:spcAft>
              <a:buClr>
                <a:srgbClr val="000000"/>
              </a:buClr>
              <a:buSzPts val="1700"/>
              <a:buFont typeface="Arial"/>
              <a:buNone/>
            </a:pPr>
            <a:r>
              <a:rPr lang="es-ES" sz="1700" b="0" i="0" u="none" strike="noStrike" cap="none">
                <a:solidFill>
                  <a:srgbClr val="FFFFFF"/>
                </a:solidFill>
                <a:latin typeface="Montserrat"/>
                <a:ea typeface="Montserrat"/>
                <a:cs typeface="Montserrat"/>
                <a:sym typeface="Montserrat"/>
              </a:rPr>
              <a:t>&lt;MOTIVACIÓN&gt;</a:t>
            </a:r>
            <a:endParaRPr sz="1700" b="0" i="0" u="none" strike="noStrike" cap="none">
              <a:solidFill>
                <a:srgbClr val="FFFFFF"/>
              </a:solidFill>
              <a:latin typeface="Montserrat"/>
              <a:ea typeface="Montserrat"/>
              <a:cs typeface="Montserrat"/>
              <a:sym typeface="Montserrat"/>
            </a:endParaRPr>
          </a:p>
        </p:txBody>
      </p:sp>
      <p:sp>
        <p:nvSpPr>
          <p:cNvPr id="287" name="Google Shape;287;p4"/>
          <p:cNvSpPr/>
          <p:nvPr/>
        </p:nvSpPr>
        <p:spPr>
          <a:xfrm>
            <a:off x="5065013" y="2751375"/>
            <a:ext cx="3098700" cy="2016000"/>
          </a:xfrm>
          <a:prstGeom prst="roundRect">
            <a:avLst>
              <a:gd name="adj" fmla="val 5203"/>
            </a:avLst>
          </a:prstGeom>
          <a:solidFill>
            <a:srgbClr val="FFFFFF"/>
          </a:solidFill>
          <a:ln w="28575" cap="flat" cmpd="sng">
            <a:solidFill>
              <a:srgbClr val="107E8C"/>
            </a:solidFill>
            <a:prstDash val="solid"/>
            <a:round/>
            <a:headEnd type="none" w="sm" len="sm"/>
            <a:tailEnd type="none" w="sm" len="sm"/>
          </a:ln>
        </p:spPr>
        <p:txBody>
          <a:bodyPr spcFirstLastPara="1" wrap="square" lIns="91450" tIns="91450" rIns="91450" bIns="914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4"/>
          <p:cNvSpPr txBox="1"/>
          <p:nvPr/>
        </p:nvSpPr>
        <p:spPr>
          <a:xfrm>
            <a:off x="5223950" y="2839975"/>
            <a:ext cx="2557500" cy="1763400"/>
          </a:xfrm>
          <a:prstGeom prst="rect">
            <a:avLst/>
          </a:prstGeom>
          <a:noFill/>
          <a:ln>
            <a:noFill/>
          </a:ln>
        </p:spPr>
        <p:txBody>
          <a:bodyPr spcFirstLastPara="1" wrap="square" lIns="162525" tIns="162525" rIns="162525" bIns="1625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s-ES" sz="1200" b="1" i="0" u="none" strike="noStrike" cap="none">
                <a:solidFill>
                  <a:srgbClr val="3E3E3E"/>
                </a:solidFill>
                <a:latin typeface="Montserrat"/>
                <a:ea typeface="Montserrat"/>
                <a:cs typeface="Montserrat"/>
                <a:sym typeface="Montserrat"/>
              </a:rPr>
              <a:t>&gt; OBJETIVO 1:</a:t>
            </a:r>
            <a:endParaRPr sz="1200" b="1" i="0" u="none" strike="noStrike" cap="none">
              <a:solidFill>
                <a:srgbClr val="3E3E3E"/>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000"/>
              <a:buFont typeface="Arial"/>
              <a:buNone/>
            </a:pPr>
            <a:r>
              <a:rPr lang="es-ES" sz="1000" b="0" i="0" u="none" strike="noStrike" cap="none">
                <a:solidFill>
                  <a:srgbClr val="3E3E3E"/>
                </a:solidFill>
                <a:latin typeface="Montserrat"/>
                <a:ea typeface="Montserrat"/>
                <a:cs typeface="Montserrat"/>
                <a:sym typeface="Montserrat"/>
              </a:rPr>
              <a:t>Texto base de párrafo</a:t>
            </a:r>
            <a:endParaRPr sz="1000" b="0" i="0" u="none" strike="noStrike" cap="none">
              <a:solidFill>
                <a:srgbClr val="3E3E3E"/>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200"/>
              <a:buFont typeface="Arial"/>
              <a:buNone/>
            </a:pPr>
            <a:r>
              <a:rPr lang="es-ES" sz="1200" b="1" i="0" u="none" strike="noStrike" cap="none">
                <a:solidFill>
                  <a:srgbClr val="3E3E3E"/>
                </a:solidFill>
                <a:latin typeface="Montserrat"/>
                <a:ea typeface="Montserrat"/>
                <a:cs typeface="Montserrat"/>
                <a:sym typeface="Montserrat"/>
              </a:rPr>
              <a:t>&gt; OBJETIVO 2:</a:t>
            </a:r>
            <a:endParaRPr sz="1200" b="1" i="0" u="none" strike="noStrike" cap="none">
              <a:solidFill>
                <a:srgbClr val="3E3E3E"/>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000"/>
              <a:buFont typeface="Arial"/>
              <a:buNone/>
            </a:pPr>
            <a:r>
              <a:rPr lang="es-ES" sz="1000" b="0" i="0" u="none" strike="noStrike" cap="none">
                <a:solidFill>
                  <a:srgbClr val="3E3E3E"/>
                </a:solidFill>
                <a:latin typeface="Montserrat"/>
                <a:ea typeface="Montserrat"/>
                <a:cs typeface="Montserrat"/>
                <a:sym typeface="Montserrat"/>
              </a:rPr>
              <a:t>Texto base de párrafo</a:t>
            </a:r>
            <a:endParaRPr sz="1000" b="0" i="0" u="none" strike="noStrike" cap="none">
              <a:solidFill>
                <a:srgbClr val="3E3E3E"/>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200"/>
              <a:buFont typeface="Arial"/>
              <a:buNone/>
            </a:pPr>
            <a:r>
              <a:rPr lang="es-ES" sz="1200" b="1" i="0" u="none" strike="noStrike" cap="none">
                <a:solidFill>
                  <a:srgbClr val="3E3E3E"/>
                </a:solidFill>
                <a:latin typeface="Montserrat"/>
                <a:ea typeface="Montserrat"/>
                <a:cs typeface="Montserrat"/>
                <a:sym typeface="Montserrat"/>
              </a:rPr>
              <a:t>&gt; OBJETIVO 3:</a:t>
            </a:r>
            <a:endParaRPr sz="1200" b="1" i="0" u="none" strike="noStrike" cap="none">
              <a:solidFill>
                <a:srgbClr val="3E3E3E"/>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000"/>
              <a:buFont typeface="Arial"/>
              <a:buNone/>
            </a:pPr>
            <a:r>
              <a:rPr lang="es-ES" sz="1000" b="0" i="0" u="none" strike="noStrike" cap="none">
                <a:solidFill>
                  <a:srgbClr val="3E3E3E"/>
                </a:solidFill>
                <a:latin typeface="Montserrat"/>
                <a:ea typeface="Montserrat"/>
                <a:cs typeface="Montserrat"/>
                <a:sym typeface="Montserrat"/>
              </a:rPr>
              <a:t>Texto base de párrafo</a:t>
            </a:r>
            <a:endParaRPr sz="1000" b="0" i="0" u="none" strike="noStrike" cap="none">
              <a:solidFill>
                <a:srgbClr val="3E3E3E"/>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200"/>
              <a:buFont typeface="Arial"/>
              <a:buNone/>
            </a:pPr>
            <a:r>
              <a:rPr lang="es-ES" sz="1200" b="1" i="0" u="none" strike="noStrike" cap="none">
                <a:solidFill>
                  <a:srgbClr val="3E3E3E"/>
                </a:solidFill>
                <a:latin typeface="Montserrat"/>
                <a:ea typeface="Montserrat"/>
                <a:cs typeface="Montserrat"/>
                <a:sym typeface="Montserrat"/>
              </a:rPr>
              <a:t>&gt; OBJETIVO 4:</a:t>
            </a:r>
            <a:endParaRPr sz="1200" b="1" i="0" u="none" strike="noStrike" cap="none">
              <a:solidFill>
                <a:srgbClr val="3E3E3E"/>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000"/>
              <a:buFont typeface="Arial"/>
              <a:buNone/>
            </a:pPr>
            <a:r>
              <a:rPr lang="es-ES" sz="1000" b="0" i="0" u="none" strike="noStrike" cap="none">
                <a:solidFill>
                  <a:srgbClr val="3E3E3E"/>
                </a:solidFill>
                <a:latin typeface="Montserrat"/>
                <a:ea typeface="Montserrat"/>
                <a:cs typeface="Montserrat"/>
                <a:sym typeface="Montserrat"/>
              </a:rPr>
              <a:t>Texto base de párrafo</a:t>
            </a:r>
            <a:endParaRPr sz="1000" b="0" i="0" u="none" strike="noStrike" cap="none">
              <a:solidFill>
                <a:srgbClr val="3E3E3E"/>
              </a:solidFill>
              <a:latin typeface="Montserrat"/>
              <a:ea typeface="Montserrat"/>
              <a:cs typeface="Montserrat"/>
              <a:sym typeface="Montserrat"/>
            </a:endParaRPr>
          </a:p>
        </p:txBody>
      </p:sp>
      <p:sp>
        <p:nvSpPr>
          <p:cNvPr id="289" name="Google Shape;289;p4"/>
          <p:cNvSpPr/>
          <p:nvPr/>
        </p:nvSpPr>
        <p:spPr>
          <a:xfrm>
            <a:off x="8093750" y="3580975"/>
            <a:ext cx="125100" cy="1032300"/>
          </a:xfrm>
          <a:prstGeom prst="rect">
            <a:avLst/>
          </a:prstGeom>
          <a:solidFill>
            <a:srgbClr val="FFFFFF"/>
          </a:solidFill>
          <a:ln>
            <a:noFill/>
          </a:ln>
        </p:spPr>
        <p:txBody>
          <a:bodyPr spcFirstLastPara="1" wrap="square" lIns="91450" tIns="91450" rIns="91450" bIns="914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4"/>
          <p:cNvSpPr/>
          <p:nvPr/>
        </p:nvSpPr>
        <p:spPr>
          <a:xfrm>
            <a:off x="8372113" y="2751375"/>
            <a:ext cx="3098700" cy="2016000"/>
          </a:xfrm>
          <a:prstGeom prst="roundRect">
            <a:avLst>
              <a:gd name="adj" fmla="val 5203"/>
            </a:avLst>
          </a:prstGeom>
          <a:solidFill>
            <a:srgbClr val="FFFFFF"/>
          </a:solidFill>
          <a:ln w="28575" cap="flat" cmpd="sng">
            <a:solidFill>
              <a:srgbClr val="107E8C"/>
            </a:solidFill>
            <a:prstDash val="solid"/>
            <a:round/>
            <a:headEnd type="none" w="sm" len="sm"/>
            <a:tailEnd type="none" w="sm" len="sm"/>
          </a:ln>
        </p:spPr>
        <p:txBody>
          <a:bodyPr spcFirstLastPara="1" wrap="square" lIns="91450" tIns="91450" rIns="91450" bIns="914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4"/>
          <p:cNvSpPr txBox="1"/>
          <p:nvPr/>
        </p:nvSpPr>
        <p:spPr>
          <a:xfrm>
            <a:off x="8531050" y="2839975"/>
            <a:ext cx="2751300" cy="1552200"/>
          </a:xfrm>
          <a:prstGeom prst="rect">
            <a:avLst/>
          </a:prstGeom>
          <a:noFill/>
          <a:ln>
            <a:noFill/>
          </a:ln>
        </p:spPr>
        <p:txBody>
          <a:bodyPr spcFirstLastPara="1" wrap="square" lIns="162525" tIns="162525" rIns="162525" bIns="1625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s-ES" sz="1200" b="1" i="0" u="none" strike="noStrike" cap="none">
                <a:solidFill>
                  <a:srgbClr val="3E3E3E"/>
                </a:solidFill>
                <a:latin typeface="Montserrat"/>
                <a:ea typeface="Montserrat"/>
                <a:cs typeface="Montserrat"/>
                <a:sym typeface="Montserrat"/>
              </a:rPr>
              <a:t>Texto destacado de párrafo</a:t>
            </a:r>
            <a:endParaRPr sz="1200" b="1" i="0" u="none" strike="noStrike" cap="none">
              <a:solidFill>
                <a:srgbClr val="3E3E3E"/>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s-ES" sz="1000" b="0" i="0" u="none" strike="noStrike" cap="none">
                <a:solidFill>
                  <a:srgbClr val="3E3E3E"/>
                </a:solidFill>
                <a:latin typeface="Montserrat"/>
                <a:ea typeface="Montserrat"/>
                <a:cs typeface="Montserrat"/>
                <a:sym typeface="Montserrat"/>
              </a:rPr>
              <a:t>Texto base de párrafo</a:t>
            </a:r>
            <a:endParaRPr sz="1000" b="0" i="0" u="none" strike="noStrike" cap="none">
              <a:solidFill>
                <a:srgbClr val="3E3E3E"/>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s-ES" sz="1000" b="0" i="0" u="none" strike="noStrike" cap="none">
                <a:solidFill>
                  <a:srgbClr val="3E3E3E"/>
                </a:solidFill>
                <a:latin typeface="Montserrat"/>
                <a:ea typeface="Montserrat"/>
                <a:cs typeface="Montserrat"/>
                <a:sym typeface="Montserrat"/>
              </a:rPr>
              <a:t>Lorem ipsum dolor sit amet, consectetur adipiscing elit, sed do eiusmod tempor incididunt ut labore et dolore magna aliqua. Ut enim ad minim veniam, quis nostrud exercitation ullamco laboris nisi ut aliquip ex ea commodo consequat. </a:t>
            </a:r>
            <a:endParaRPr sz="1200" b="0" i="0" u="none" strike="noStrike" cap="none">
              <a:solidFill>
                <a:srgbClr val="3E3E3E"/>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200"/>
              <a:buFont typeface="Arial"/>
              <a:buNone/>
            </a:pPr>
            <a:endParaRPr sz="1200" b="1" i="0" u="none" strike="noStrike" cap="none">
              <a:solidFill>
                <a:srgbClr val="3E3E3E"/>
              </a:solidFill>
              <a:latin typeface="Montserrat"/>
              <a:ea typeface="Montserrat"/>
              <a:cs typeface="Montserrat"/>
              <a:sym typeface="Montserrat"/>
            </a:endParaRPr>
          </a:p>
        </p:txBody>
      </p:sp>
      <p:sp>
        <p:nvSpPr>
          <p:cNvPr id="292" name="Google Shape;292;p4"/>
          <p:cNvSpPr/>
          <p:nvPr/>
        </p:nvSpPr>
        <p:spPr>
          <a:xfrm>
            <a:off x="11386075" y="3007288"/>
            <a:ext cx="125100" cy="1032300"/>
          </a:xfrm>
          <a:prstGeom prst="rect">
            <a:avLst/>
          </a:prstGeom>
          <a:solidFill>
            <a:srgbClr val="FFFFFF"/>
          </a:solidFill>
          <a:ln>
            <a:noFill/>
          </a:ln>
        </p:spPr>
        <p:txBody>
          <a:bodyPr spcFirstLastPara="1" wrap="square" lIns="91450" tIns="91450" rIns="91450" bIns="914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4" descr="Google Shape;319;p34"/>
          <p:cNvSpPr txBox="1"/>
          <p:nvPr/>
        </p:nvSpPr>
        <p:spPr>
          <a:xfrm>
            <a:off x="2913075" y="1433337"/>
            <a:ext cx="7901100" cy="600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33D9BE"/>
              </a:buClr>
              <a:buSzPts val="2700"/>
              <a:buFont typeface="Oswald Medium"/>
              <a:buNone/>
            </a:pPr>
            <a:r>
              <a:rPr lang="es-ES" sz="2700" b="0" i="0" u="none" strike="noStrike" cap="none">
                <a:solidFill>
                  <a:srgbClr val="33D9BE"/>
                </a:solidFill>
                <a:latin typeface="Oswald Medium"/>
                <a:ea typeface="Oswald Medium"/>
                <a:cs typeface="Oswald Medium"/>
                <a:sym typeface="Oswald Medium"/>
              </a:rPr>
              <a:t>INTRODUCCIÓN</a:t>
            </a:r>
            <a:r>
              <a:rPr lang="es-ES" sz="2700" b="0" i="0" u="none" strike="noStrike" cap="none">
                <a:solidFill>
                  <a:srgbClr val="C6C6C6"/>
                </a:solidFill>
                <a:latin typeface="Oswald Light"/>
                <a:ea typeface="Oswald Light"/>
                <a:cs typeface="Oswald Light"/>
                <a:sym typeface="Oswald Light"/>
              </a:rPr>
              <a:t>_Subtítulo si lo hay</a:t>
            </a:r>
            <a:endParaRPr sz="1400" b="0" i="0" u="none" strike="noStrike" cap="none">
              <a:solidFill>
                <a:srgbClr val="000000"/>
              </a:solidFill>
              <a:latin typeface="Arial"/>
              <a:ea typeface="Arial"/>
              <a:cs typeface="Arial"/>
              <a:sym typeface="Arial"/>
            </a:endParaRPr>
          </a:p>
        </p:txBody>
      </p:sp>
      <p:cxnSp>
        <p:nvCxnSpPr>
          <p:cNvPr id="294" name="Google Shape;294;p4" descr="Google Shape;320;p34"/>
          <p:cNvCxnSpPr/>
          <p:nvPr/>
        </p:nvCxnSpPr>
        <p:spPr>
          <a:xfrm rot="10800000">
            <a:off x="761975" y="1617487"/>
            <a:ext cx="854100" cy="0"/>
          </a:xfrm>
          <a:prstGeom prst="straightConnector1">
            <a:avLst/>
          </a:prstGeom>
          <a:noFill/>
          <a:ln w="28575" cap="flat" cmpd="sng">
            <a:solidFill>
              <a:srgbClr val="33D9BE"/>
            </a:solidFill>
            <a:prstDash val="solid"/>
            <a:round/>
            <a:headEnd type="none" w="sm" len="sm"/>
            <a:tailEnd type="none" w="sm" len="sm"/>
          </a:ln>
        </p:spPr>
      </p:cxnSp>
      <p:sp>
        <p:nvSpPr>
          <p:cNvPr id="295" name="Google Shape;295;p4" descr="Google Shape;321;p34"/>
          <p:cNvSpPr/>
          <p:nvPr/>
        </p:nvSpPr>
        <p:spPr>
          <a:xfrm>
            <a:off x="1616075" y="1514300"/>
            <a:ext cx="204900" cy="204900"/>
          </a:xfrm>
          <a:prstGeom prst="ellipse">
            <a:avLst/>
          </a:prstGeom>
          <a:noFill/>
          <a:ln w="38100" cap="flat" cmpd="sng">
            <a:solidFill>
              <a:srgbClr val="33D9BE"/>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4" descr="Google Shape;254;p32"/>
          <p:cNvSpPr/>
          <p:nvPr/>
        </p:nvSpPr>
        <p:spPr>
          <a:xfrm>
            <a:off x="2121336" y="1313799"/>
            <a:ext cx="567600" cy="567600"/>
          </a:xfrm>
          <a:prstGeom prst="roundRect">
            <a:avLst>
              <a:gd name="adj" fmla="val 3600"/>
            </a:avLst>
          </a:prstGeom>
          <a:solidFill>
            <a:srgbClr val="107E8C"/>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4" descr="Google Shape;269;p32"/>
          <p:cNvSpPr txBox="1"/>
          <p:nvPr/>
        </p:nvSpPr>
        <p:spPr>
          <a:xfrm>
            <a:off x="2235042" y="1320850"/>
            <a:ext cx="498300" cy="600300"/>
          </a:xfrm>
          <a:prstGeom prst="rect">
            <a:avLst/>
          </a:prstGeom>
          <a:noFill/>
          <a:ln>
            <a:noFill/>
          </a:ln>
        </p:spPr>
        <p:txBody>
          <a:bodyPr spcFirstLastPara="1" wrap="square" lIns="91450" tIns="91450" rIns="91450" bIns="91450" anchor="t" anchorCtr="0">
            <a:spAutoFit/>
          </a:bodyPr>
          <a:lstStyle/>
          <a:p>
            <a:pPr marL="0" marR="0" lvl="0" indent="0" algn="l" rtl="0">
              <a:lnSpc>
                <a:spcPct val="100000"/>
              </a:lnSpc>
              <a:spcBef>
                <a:spcPts val="0"/>
              </a:spcBef>
              <a:spcAft>
                <a:spcPts val="0"/>
              </a:spcAft>
              <a:buClr>
                <a:srgbClr val="FFFFFF"/>
              </a:buClr>
              <a:buSzPts val="2700"/>
              <a:buFont typeface="Oswald Medium"/>
              <a:buNone/>
            </a:pPr>
            <a:r>
              <a:rPr lang="es-ES" sz="2700" b="0" i="0" u="none" strike="noStrike" cap="none">
                <a:solidFill>
                  <a:srgbClr val="FFFFFF"/>
                </a:solidFill>
                <a:latin typeface="Oswald Medium"/>
                <a:ea typeface="Oswald Medium"/>
                <a:cs typeface="Oswald Medium"/>
                <a:sym typeface="Oswald Medium"/>
              </a:rPr>
              <a:t>1.</a:t>
            </a:r>
            <a:endParaRPr sz="1400" b="0" i="0" u="none" strike="noStrike" cap="none">
              <a:solidFill>
                <a:srgbClr val="000000"/>
              </a:solidFill>
              <a:latin typeface="Arial"/>
              <a:ea typeface="Arial"/>
              <a:cs typeface="Arial"/>
              <a:sym typeface="Arial"/>
            </a:endParaRPr>
          </a:p>
        </p:txBody>
      </p:sp>
      <p:sp>
        <p:nvSpPr>
          <p:cNvPr id="298" name="Google Shape;298;p4"/>
          <p:cNvSpPr/>
          <p:nvPr/>
        </p:nvSpPr>
        <p:spPr>
          <a:xfrm>
            <a:off x="5204813" y="2370792"/>
            <a:ext cx="2819100" cy="393000"/>
          </a:xfrm>
          <a:prstGeom prst="roundRect">
            <a:avLst>
              <a:gd name="adj" fmla="val 17047"/>
            </a:avLst>
          </a:prstGeom>
          <a:solidFill>
            <a:srgbClr val="107E8C"/>
          </a:solidFill>
          <a:ln>
            <a:noFill/>
          </a:ln>
        </p:spPr>
        <p:txBody>
          <a:bodyPr spcFirstLastPara="1" wrap="square" lIns="91450" tIns="91450" rIns="91450" bIns="91450"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sp>
        <p:nvSpPr>
          <p:cNvPr id="299" name="Google Shape;299;p4"/>
          <p:cNvSpPr txBox="1"/>
          <p:nvPr/>
        </p:nvSpPr>
        <p:spPr>
          <a:xfrm>
            <a:off x="5272475" y="2445875"/>
            <a:ext cx="2751300" cy="297900"/>
          </a:xfrm>
          <a:prstGeom prst="rect">
            <a:avLst/>
          </a:prstGeom>
          <a:noFill/>
          <a:ln>
            <a:noFill/>
          </a:ln>
        </p:spPr>
        <p:txBody>
          <a:bodyPr spcFirstLastPara="1" wrap="square" lIns="0" tIns="0" rIns="0" bIns="36000" anchor="t" anchorCtr="0">
            <a:spAutoFit/>
          </a:bodyPr>
          <a:lstStyle/>
          <a:p>
            <a:pPr marL="0" marR="0" lvl="0" indent="0" algn="ctr" rtl="0">
              <a:lnSpc>
                <a:spcPct val="115000"/>
              </a:lnSpc>
              <a:spcBef>
                <a:spcPts val="0"/>
              </a:spcBef>
              <a:spcAft>
                <a:spcPts val="0"/>
              </a:spcAft>
              <a:buClr>
                <a:srgbClr val="000000"/>
              </a:buClr>
              <a:buSzPts val="1700"/>
              <a:buFont typeface="Arial"/>
              <a:buNone/>
            </a:pPr>
            <a:r>
              <a:rPr lang="es-ES" sz="1700" b="0" i="0" u="none" strike="noStrike" cap="none">
                <a:solidFill>
                  <a:srgbClr val="FFFFFF"/>
                </a:solidFill>
                <a:latin typeface="Montserrat"/>
                <a:ea typeface="Montserrat"/>
                <a:cs typeface="Montserrat"/>
                <a:sym typeface="Montserrat"/>
              </a:rPr>
              <a:t>&lt;OBJETIVOS (3 o 4)&gt;</a:t>
            </a:r>
            <a:endParaRPr sz="1700" b="0" i="0" u="none" strike="noStrike" cap="none">
              <a:solidFill>
                <a:srgbClr val="FFFFFF"/>
              </a:solidFill>
              <a:latin typeface="Montserrat"/>
              <a:ea typeface="Montserrat"/>
              <a:cs typeface="Montserrat"/>
              <a:sym typeface="Montserrat"/>
            </a:endParaRPr>
          </a:p>
        </p:txBody>
      </p:sp>
      <p:sp>
        <p:nvSpPr>
          <p:cNvPr id="300" name="Google Shape;300;p4"/>
          <p:cNvSpPr/>
          <p:nvPr/>
        </p:nvSpPr>
        <p:spPr>
          <a:xfrm>
            <a:off x="8497150" y="2370792"/>
            <a:ext cx="2819100" cy="393000"/>
          </a:xfrm>
          <a:prstGeom prst="roundRect">
            <a:avLst>
              <a:gd name="adj" fmla="val 17047"/>
            </a:avLst>
          </a:prstGeom>
          <a:solidFill>
            <a:srgbClr val="107E8C"/>
          </a:solidFill>
          <a:ln>
            <a:noFill/>
          </a:ln>
        </p:spPr>
        <p:txBody>
          <a:bodyPr spcFirstLastPara="1" wrap="square" lIns="91450" tIns="91450" rIns="91450" bIns="91450"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sp>
        <p:nvSpPr>
          <p:cNvPr id="301" name="Google Shape;301;p4"/>
          <p:cNvSpPr txBox="1"/>
          <p:nvPr/>
        </p:nvSpPr>
        <p:spPr>
          <a:xfrm>
            <a:off x="8642725" y="2445875"/>
            <a:ext cx="2557500" cy="297900"/>
          </a:xfrm>
          <a:prstGeom prst="rect">
            <a:avLst/>
          </a:prstGeom>
          <a:noFill/>
          <a:ln>
            <a:noFill/>
          </a:ln>
        </p:spPr>
        <p:txBody>
          <a:bodyPr spcFirstLastPara="1" wrap="square" lIns="0" tIns="0" rIns="0" bIns="36000" anchor="t" anchorCtr="0">
            <a:spAutoFit/>
          </a:bodyPr>
          <a:lstStyle/>
          <a:p>
            <a:pPr marL="0" marR="0" lvl="0" indent="0" algn="ctr" rtl="0">
              <a:lnSpc>
                <a:spcPct val="115000"/>
              </a:lnSpc>
              <a:spcBef>
                <a:spcPts val="0"/>
              </a:spcBef>
              <a:spcAft>
                <a:spcPts val="0"/>
              </a:spcAft>
              <a:buClr>
                <a:srgbClr val="000000"/>
              </a:buClr>
              <a:buSzPts val="1700"/>
              <a:buFont typeface="Arial"/>
              <a:buNone/>
            </a:pPr>
            <a:r>
              <a:rPr lang="es-ES" sz="1700" b="0" i="0" u="none" strike="noStrike" cap="none">
                <a:solidFill>
                  <a:srgbClr val="FFFFFF"/>
                </a:solidFill>
                <a:latin typeface="Montserrat"/>
                <a:ea typeface="Montserrat"/>
                <a:cs typeface="Montserrat"/>
                <a:sym typeface="Montserrat"/>
              </a:rPr>
              <a:t>&lt;ORGANIZACIÓN&gt;</a:t>
            </a:r>
            <a:endParaRPr sz="1700" b="0" i="0" u="none" strike="noStrike" cap="none">
              <a:solidFill>
                <a:srgbClr val="FFFFFF"/>
              </a:solidFill>
              <a:latin typeface="Montserrat"/>
              <a:ea typeface="Montserrat"/>
              <a:cs typeface="Montserrat"/>
              <a:sym typeface="Montserrat"/>
            </a:endParaRPr>
          </a:p>
        </p:txBody>
      </p:sp>
      <p:pic>
        <p:nvPicPr>
          <p:cNvPr id="302" name="Google Shape;302;p4" descr="Google Shape;124;p27"/>
          <p:cNvPicPr preferRelativeResize="0"/>
          <p:nvPr/>
        </p:nvPicPr>
        <p:blipFill rotWithShape="1">
          <a:blip r:embed="rId4">
            <a:alphaModFix/>
          </a:blip>
          <a:srcRect/>
          <a:stretch/>
        </p:blipFill>
        <p:spPr>
          <a:xfrm>
            <a:off x="10369550" y="311150"/>
            <a:ext cx="1433513" cy="314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6"/>
        <p:cNvGrpSpPr/>
        <p:nvPr/>
      </p:nvGrpSpPr>
      <p:grpSpPr>
        <a:xfrm>
          <a:off x="0" y="0"/>
          <a:ext cx="0" cy="0"/>
          <a:chOff x="0" y="0"/>
          <a:chExt cx="0" cy="0"/>
        </a:xfrm>
      </p:grpSpPr>
      <p:sp>
        <p:nvSpPr>
          <p:cNvPr id="307" name="Google Shape;307;p5"/>
          <p:cNvSpPr/>
          <p:nvPr/>
        </p:nvSpPr>
        <p:spPr>
          <a:xfrm>
            <a:off x="-740752" y="0"/>
            <a:ext cx="349200" cy="349200"/>
          </a:xfrm>
          <a:prstGeom prst="roundRect">
            <a:avLst>
              <a:gd name="adj" fmla="val 16667"/>
            </a:avLst>
          </a:prstGeom>
          <a:solidFill>
            <a:srgbClr val="2344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3444B"/>
              </a:solidFill>
              <a:latin typeface="Arial"/>
              <a:ea typeface="Arial"/>
              <a:cs typeface="Arial"/>
              <a:sym typeface="Arial"/>
            </a:endParaRPr>
          </a:p>
        </p:txBody>
      </p:sp>
      <p:sp>
        <p:nvSpPr>
          <p:cNvPr id="308" name="Google Shape;308;p5"/>
          <p:cNvSpPr/>
          <p:nvPr/>
        </p:nvSpPr>
        <p:spPr>
          <a:xfrm>
            <a:off x="-740677" y="396400"/>
            <a:ext cx="349200" cy="349200"/>
          </a:xfrm>
          <a:prstGeom prst="roundRect">
            <a:avLst>
              <a:gd name="adj" fmla="val 16667"/>
            </a:avLst>
          </a:prstGeom>
          <a:solidFill>
            <a:srgbClr val="19A6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D9BE"/>
              </a:solidFill>
              <a:latin typeface="Arial"/>
              <a:ea typeface="Arial"/>
              <a:cs typeface="Arial"/>
              <a:sym typeface="Arial"/>
            </a:endParaRPr>
          </a:p>
        </p:txBody>
      </p:sp>
      <p:sp>
        <p:nvSpPr>
          <p:cNvPr id="309" name="Google Shape;309;p5"/>
          <p:cNvSpPr/>
          <p:nvPr/>
        </p:nvSpPr>
        <p:spPr>
          <a:xfrm>
            <a:off x="-740752" y="792800"/>
            <a:ext cx="349200" cy="349200"/>
          </a:xfrm>
          <a:prstGeom prst="roundRect">
            <a:avLst>
              <a:gd name="adj" fmla="val 16667"/>
            </a:avLst>
          </a:prstGeom>
          <a:solidFill>
            <a:srgbClr val="33D9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D9BE"/>
              </a:solidFill>
              <a:latin typeface="Arial"/>
              <a:ea typeface="Arial"/>
              <a:cs typeface="Arial"/>
              <a:sym typeface="Arial"/>
            </a:endParaRPr>
          </a:p>
        </p:txBody>
      </p:sp>
      <p:sp>
        <p:nvSpPr>
          <p:cNvPr id="310" name="Google Shape;310;p5"/>
          <p:cNvSpPr/>
          <p:nvPr/>
        </p:nvSpPr>
        <p:spPr>
          <a:xfrm>
            <a:off x="-740752" y="1189200"/>
            <a:ext cx="349200" cy="349200"/>
          </a:xfrm>
          <a:prstGeom prst="roundRect">
            <a:avLst>
              <a:gd name="adj" fmla="val 16667"/>
            </a:avLst>
          </a:prstGeom>
          <a:solidFill>
            <a:srgbClr val="002F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2F33"/>
              </a:solidFill>
              <a:latin typeface="Arial"/>
              <a:ea typeface="Arial"/>
              <a:cs typeface="Arial"/>
              <a:sym typeface="Arial"/>
            </a:endParaRPr>
          </a:p>
        </p:txBody>
      </p:sp>
      <p:sp>
        <p:nvSpPr>
          <p:cNvPr id="311" name="Google Shape;311;p5"/>
          <p:cNvSpPr/>
          <p:nvPr/>
        </p:nvSpPr>
        <p:spPr>
          <a:xfrm>
            <a:off x="-740677" y="1585600"/>
            <a:ext cx="349200" cy="349200"/>
          </a:xfrm>
          <a:prstGeom prst="roundRect">
            <a:avLst>
              <a:gd name="adj" fmla="val 16667"/>
            </a:avLst>
          </a:prstGeom>
          <a:solidFill>
            <a:srgbClr val="2344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D9BE"/>
              </a:solidFill>
              <a:latin typeface="Arial"/>
              <a:ea typeface="Arial"/>
              <a:cs typeface="Arial"/>
              <a:sym typeface="Arial"/>
            </a:endParaRPr>
          </a:p>
        </p:txBody>
      </p:sp>
      <p:sp>
        <p:nvSpPr>
          <p:cNvPr id="312" name="Google Shape;312;p5"/>
          <p:cNvSpPr/>
          <p:nvPr/>
        </p:nvSpPr>
        <p:spPr>
          <a:xfrm>
            <a:off x="-740752" y="1982000"/>
            <a:ext cx="349200" cy="349200"/>
          </a:xfrm>
          <a:prstGeom prst="roundRect">
            <a:avLst>
              <a:gd name="adj" fmla="val 16667"/>
            </a:avLst>
          </a:prstGeom>
          <a:solidFill>
            <a:srgbClr val="74C0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D9BE"/>
              </a:solidFill>
              <a:latin typeface="Arial"/>
              <a:ea typeface="Arial"/>
              <a:cs typeface="Arial"/>
              <a:sym typeface="Arial"/>
            </a:endParaRPr>
          </a:p>
        </p:txBody>
      </p:sp>
      <p:sp>
        <p:nvSpPr>
          <p:cNvPr id="313" name="Google Shape;313;p5"/>
          <p:cNvSpPr/>
          <p:nvPr/>
        </p:nvSpPr>
        <p:spPr>
          <a:xfrm>
            <a:off x="-740715" y="2378400"/>
            <a:ext cx="349200" cy="349200"/>
          </a:xfrm>
          <a:prstGeom prst="roundRect">
            <a:avLst>
              <a:gd name="adj" fmla="val 16667"/>
            </a:avLst>
          </a:prstGeom>
          <a:solidFill>
            <a:srgbClr val="3333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2F33"/>
              </a:solidFill>
              <a:latin typeface="Arial"/>
              <a:ea typeface="Arial"/>
              <a:cs typeface="Arial"/>
              <a:sym typeface="Arial"/>
            </a:endParaRPr>
          </a:p>
        </p:txBody>
      </p:sp>
      <p:sp>
        <p:nvSpPr>
          <p:cNvPr id="314" name="Google Shape;314;p5"/>
          <p:cNvSpPr/>
          <p:nvPr/>
        </p:nvSpPr>
        <p:spPr>
          <a:xfrm>
            <a:off x="-740640" y="2774800"/>
            <a:ext cx="349200" cy="349200"/>
          </a:xfrm>
          <a:prstGeom prst="roundRect">
            <a:avLst>
              <a:gd name="adj" fmla="val 16667"/>
            </a:avLst>
          </a:prstGeom>
          <a:solidFill>
            <a:srgbClr val="3E4B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D9BE"/>
              </a:solidFill>
              <a:latin typeface="Arial"/>
              <a:ea typeface="Arial"/>
              <a:cs typeface="Arial"/>
              <a:sym typeface="Arial"/>
            </a:endParaRPr>
          </a:p>
        </p:txBody>
      </p:sp>
      <p:sp>
        <p:nvSpPr>
          <p:cNvPr id="315" name="Google Shape;315;p5"/>
          <p:cNvSpPr/>
          <p:nvPr/>
        </p:nvSpPr>
        <p:spPr>
          <a:xfrm>
            <a:off x="-740715" y="3171200"/>
            <a:ext cx="349200" cy="349200"/>
          </a:xfrm>
          <a:prstGeom prst="roundRect">
            <a:avLst>
              <a:gd name="adj" fmla="val 16667"/>
            </a:avLst>
          </a:prstGeom>
          <a:solidFill>
            <a:srgbClr val="C6C6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D9BE"/>
              </a:solidFill>
              <a:latin typeface="Arial"/>
              <a:ea typeface="Arial"/>
              <a:cs typeface="Arial"/>
              <a:sym typeface="Arial"/>
            </a:endParaRPr>
          </a:p>
        </p:txBody>
      </p:sp>
      <p:pic>
        <p:nvPicPr>
          <p:cNvPr id="316" name="Google Shape;316;p5"/>
          <p:cNvPicPr preferRelativeResize="0"/>
          <p:nvPr/>
        </p:nvPicPr>
        <p:blipFill rotWithShape="1">
          <a:blip r:embed="rId3">
            <a:alphaModFix/>
          </a:blip>
          <a:srcRect r="88419"/>
          <a:stretch/>
        </p:blipFill>
        <p:spPr>
          <a:xfrm>
            <a:off x="0" y="0"/>
            <a:ext cx="769949" cy="6858000"/>
          </a:xfrm>
          <a:prstGeom prst="rect">
            <a:avLst/>
          </a:prstGeom>
          <a:noFill/>
          <a:ln>
            <a:noFill/>
          </a:ln>
        </p:spPr>
      </p:pic>
      <p:sp>
        <p:nvSpPr>
          <p:cNvPr id="317" name="Google Shape;317;p5"/>
          <p:cNvSpPr txBox="1"/>
          <p:nvPr/>
        </p:nvSpPr>
        <p:spPr>
          <a:xfrm>
            <a:off x="5244358" y="253563"/>
            <a:ext cx="4959000" cy="431100"/>
          </a:xfrm>
          <a:prstGeom prst="rect">
            <a:avLst/>
          </a:prstGeom>
          <a:noFill/>
          <a:ln>
            <a:noFill/>
          </a:ln>
        </p:spPr>
        <p:txBody>
          <a:bodyPr spcFirstLastPara="1" wrap="square" lIns="91425" tIns="91425" rIns="91425" bIns="91425" anchor="t" anchorCtr="0">
            <a:spAutoFit/>
          </a:bodyPr>
          <a:lstStyle/>
          <a:p>
            <a:pPr marL="514350" marR="0" lvl="0" indent="-514350" algn="r" rtl="0">
              <a:lnSpc>
                <a:spcPct val="100000"/>
              </a:lnSpc>
              <a:spcBef>
                <a:spcPts val="0"/>
              </a:spcBef>
              <a:spcAft>
                <a:spcPts val="0"/>
              </a:spcAft>
              <a:buClr>
                <a:srgbClr val="000000"/>
              </a:buClr>
              <a:buSzPts val="1600"/>
              <a:buFont typeface="Arial"/>
              <a:buNone/>
            </a:pPr>
            <a:r>
              <a:rPr lang="es-ES" sz="1600" b="0" i="0" u="none" strike="noStrike" cap="none">
                <a:solidFill>
                  <a:srgbClr val="CCCCCC"/>
                </a:solidFill>
                <a:latin typeface="Montserrat ExtraLight"/>
                <a:ea typeface="Montserrat ExtraLight"/>
                <a:cs typeface="Montserrat ExtraLight"/>
                <a:sym typeface="Montserrat ExtraLight"/>
              </a:rPr>
              <a:t>TÍTULO CAPSTONE/Nombre alumno/</a:t>
            </a:r>
            <a:endParaRPr sz="1600" b="0" i="0" u="none" strike="noStrike" cap="none">
              <a:solidFill>
                <a:srgbClr val="CCCCCC"/>
              </a:solidFill>
              <a:latin typeface="Montserrat ExtraLight"/>
              <a:ea typeface="Montserrat ExtraLight"/>
              <a:cs typeface="Montserrat ExtraLight"/>
              <a:sym typeface="Montserrat ExtraLight"/>
            </a:endParaRPr>
          </a:p>
        </p:txBody>
      </p:sp>
      <p:sp>
        <p:nvSpPr>
          <p:cNvPr id="318" name="Google Shape;318;p5" descr="Google Shape;319;p34"/>
          <p:cNvSpPr txBox="1"/>
          <p:nvPr/>
        </p:nvSpPr>
        <p:spPr>
          <a:xfrm>
            <a:off x="2913075" y="1433337"/>
            <a:ext cx="7901100" cy="600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33D9BE"/>
              </a:buClr>
              <a:buSzPts val="2700"/>
              <a:buFont typeface="Oswald Medium"/>
              <a:buNone/>
            </a:pPr>
            <a:r>
              <a:rPr lang="es-ES" sz="2700" b="0" i="0" u="none" strike="noStrike" cap="none">
                <a:solidFill>
                  <a:srgbClr val="33D9BE"/>
                </a:solidFill>
                <a:latin typeface="Oswald Medium"/>
                <a:ea typeface="Oswald Medium"/>
                <a:cs typeface="Oswald Medium"/>
                <a:sym typeface="Oswald Medium"/>
              </a:rPr>
              <a:t>ESTADO DEL ARTE</a:t>
            </a:r>
            <a:r>
              <a:rPr lang="es-ES" sz="2700" b="0" i="0" u="none" strike="noStrike" cap="none">
                <a:solidFill>
                  <a:srgbClr val="C6C6C6"/>
                </a:solidFill>
                <a:latin typeface="Oswald Light"/>
                <a:ea typeface="Oswald Light"/>
                <a:cs typeface="Oswald Light"/>
                <a:sym typeface="Oswald Light"/>
              </a:rPr>
              <a:t>_Subtítulo si lo hay</a:t>
            </a:r>
            <a:endParaRPr sz="1400" b="0" i="0" u="none" strike="noStrike" cap="none">
              <a:solidFill>
                <a:srgbClr val="000000"/>
              </a:solidFill>
              <a:latin typeface="Arial"/>
              <a:ea typeface="Arial"/>
              <a:cs typeface="Arial"/>
              <a:sym typeface="Arial"/>
            </a:endParaRPr>
          </a:p>
        </p:txBody>
      </p:sp>
      <p:cxnSp>
        <p:nvCxnSpPr>
          <p:cNvPr id="319" name="Google Shape;319;p5" descr="Google Shape;320;p34"/>
          <p:cNvCxnSpPr/>
          <p:nvPr/>
        </p:nvCxnSpPr>
        <p:spPr>
          <a:xfrm rot="10800000">
            <a:off x="761975" y="1617487"/>
            <a:ext cx="854100" cy="0"/>
          </a:xfrm>
          <a:prstGeom prst="straightConnector1">
            <a:avLst/>
          </a:prstGeom>
          <a:noFill/>
          <a:ln w="28575" cap="flat" cmpd="sng">
            <a:solidFill>
              <a:srgbClr val="33D9BE"/>
            </a:solidFill>
            <a:prstDash val="solid"/>
            <a:round/>
            <a:headEnd type="none" w="sm" len="sm"/>
            <a:tailEnd type="none" w="sm" len="sm"/>
          </a:ln>
        </p:spPr>
      </p:cxnSp>
      <p:sp>
        <p:nvSpPr>
          <p:cNvPr id="320" name="Google Shape;320;p5" descr="Google Shape;321;p34"/>
          <p:cNvSpPr/>
          <p:nvPr/>
        </p:nvSpPr>
        <p:spPr>
          <a:xfrm>
            <a:off x="1616075" y="1514300"/>
            <a:ext cx="204900" cy="204900"/>
          </a:xfrm>
          <a:prstGeom prst="ellipse">
            <a:avLst/>
          </a:prstGeom>
          <a:noFill/>
          <a:ln w="38100" cap="flat" cmpd="sng">
            <a:solidFill>
              <a:srgbClr val="33D9BE"/>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5" descr="Google Shape;254;p32"/>
          <p:cNvSpPr/>
          <p:nvPr/>
        </p:nvSpPr>
        <p:spPr>
          <a:xfrm>
            <a:off x="2121336" y="1313799"/>
            <a:ext cx="567600" cy="567600"/>
          </a:xfrm>
          <a:prstGeom prst="roundRect">
            <a:avLst>
              <a:gd name="adj" fmla="val 3600"/>
            </a:avLst>
          </a:prstGeom>
          <a:solidFill>
            <a:srgbClr val="107E8C"/>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5" descr="Google Shape;269;p32"/>
          <p:cNvSpPr txBox="1"/>
          <p:nvPr/>
        </p:nvSpPr>
        <p:spPr>
          <a:xfrm>
            <a:off x="2235042" y="1320850"/>
            <a:ext cx="498300" cy="600300"/>
          </a:xfrm>
          <a:prstGeom prst="rect">
            <a:avLst/>
          </a:prstGeom>
          <a:noFill/>
          <a:ln>
            <a:noFill/>
          </a:ln>
        </p:spPr>
        <p:txBody>
          <a:bodyPr spcFirstLastPara="1" wrap="square" lIns="91450" tIns="91450" rIns="91450" bIns="91450" anchor="t" anchorCtr="0">
            <a:spAutoFit/>
          </a:bodyPr>
          <a:lstStyle/>
          <a:p>
            <a:pPr marL="0" marR="0" lvl="0" indent="0" algn="l" rtl="0">
              <a:lnSpc>
                <a:spcPct val="100000"/>
              </a:lnSpc>
              <a:spcBef>
                <a:spcPts val="0"/>
              </a:spcBef>
              <a:spcAft>
                <a:spcPts val="0"/>
              </a:spcAft>
              <a:buClr>
                <a:srgbClr val="FFFFFF"/>
              </a:buClr>
              <a:buSzPts val="2700"/>
              <a:buFont typeface="Oswald Medium"/>
              <a:buNone/>
            </a:pPr>
            <a:r>
              <a:rPr lang="es-ES" sz="2700" b="0" i="0" u="none" strike="noStrike" cap="none">
                <a:solidFill>
                  <a:srgbClr val="FFFFFF"/>
                </a:solidFill>
                <a:latin typeface="Oswald Medium"/>
                <a:ea typeface="Oswald Medium"/>
                <a:cs typeface="Oswald Medium"/>
                <a:sym typeface="Oswald Medium"/>
              </a:rPr>
              <a:t>2.</a:t>
            </a:r>
            <a:endParaRPr sz="1400" b="0" i="0" u="none" strike="noStrike" cap="none">
              <a:solidFill>
                <a:srgbClr val="000000"/>
              </a:solidFill>
              <a:latin typeface="Arial"/>
              <a:ea typeface="Arial"/>
              <a:cs typeface="Arial"/>
              <a:sym typeface="Arial"/>
            </a:endParaRPr>
          </a:p>
        </p:txBody>
      </p:sp>
      <p:sp>
        <p:nvSpPr>
          <p:cNvPr id="323" name="Google Shape;323;p5" descr="Google Shape;578;p42"/>
          <p:cNvSpPr txBox="1"/>
          <p:nvPr/>
        </p:nvSpPr>
        <p:spPr>
          <a:xfrm>
            <a:off x="3231525" y="2140650"/>
            <a:ext cx="8252400" cy="824700"/>
          </a:xfrm>
          <a:prstGeom prst="rect">
            <a:avLst/>
          </a:prstGeom>
          <a:noFill/>
          <a:ln>
            <a:noFill/>
          </a:ln>
        </p:spPr>
        <p:txBody>
          <a:bodyPr spcFirstLastPara="1" wrap="square" lIns="162525" tIns="162525" rIns="162525" bIns="162525" anchor="t" anchorCtr="0">
            <a:spAutoFit/>
          </a:bodyPr>
          <a:lstStyle/>
          <a:p>
            <a:pPr marL="228600" marR="0" lvl="0" indent="-228600" algn="l" rtl="0">
              <a:lnSpc>
                <a:spcPct val="115000"/>
              </a:lnSpc>
              <a:spcBef>
                <a:spcPts val="0"/>
              </a:spcBef>
              <a:spcAft>
                <a:spcPts val="0"/>
              </a:spcAft>
              <a:buClr>
                <a:srgbClr val="424242"/>
              </a:buClr>
              <a:buSzPts val="300"/>
              <a:buFont typeface="Montserrat"/>
              <a:buChar char="•"/>
            </a:pPr>
            <a:r>
              <a:rPr lang="es-ES" sz="1500" b="0" i="0" u="none" strike="noStrike" cap="none">
                <a:solidFill>
                  <a:srgbClr val="33D9BE"/>
                </a:solidFill>
                <a:latin typeface="Montserrat ExtraBold"/>
                <a:ea typeface="Montserrat ExtraBold"/>
                <a:cs typeface="Montserrat ExtraBold"/>
                <a:sym typeface="Montserrat ExtraBold"/>
              </a:rPr>
              <a:t>&gt;&gt; </a:t>
            </a:r>
            <a:r>
              <a:rPr lang="es-ES" sz="1500" b="0" i="0" u="none" strike="noStrike" cap="none">
                <a:solidFill>
                  <a:srgbClr val="424242"/>
                </a:solidFill>
                <a:latin typeface="Montserrat"/>
                <a:ea typeface="Montserrat"/>
                <a:cs typeface="Montserrat"/>
                <a:sym typeface="Montserrat"/>
              </a:rPr>
              <a:t>Esta sección sitúa el capstone realizado en el marco de los trabajos existentes, delimitando claramente la extensión del mismo. </a:t>
            </a:r>
            <a:endParaRPr sz="1600" b="0" i="0" u="none" strike="noStrike" cap="none">
              <a:solidFill>
                <a:srgbClr val="000000"/>
              </a:solidFill>
              <a:latin typeface="Montserrat"/>
              <a:ea typeface="Montserrat"/>
              <a:cs typeface="Montserrat"/>
              <a:sym typeface="Montserrat"/>
            </a:endParaRPr>
          </a:p>
        </p:txBody>
      </p:sp>
      <p:pic>
        <p:nvPicPr>
          <p:cNvPr id="324" name="Google Shape;324;p5" descr="Google Shape;124;p27"/>
          <p:cNvPicPr preferRelativeResize="0"/>
          <p:nvPr/>
        </p:nvPicPr>
        <p:blipFill rotWithShape="1">
          <a:blip r:embed="rId4">
            <a:alphaModFix/>
          </a:blip>
          <a:srcRect/>
          <a:stretch/>
        </p:blipFill>
        <p:spPr>
          <a:xfrm>
            <a:off x="10369550" y="311150"/>
            <a:ext cx="1433513" cy="314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28"/>
        <p:cNvGrpSpPr/>
        <p:nvPr/>
      </p:nvGrpSpPr>
      <p:grpSpPr>
        <a:xfrm>
          <a:off x="0" y="0"/>
          <a:ext cx="0" cy="0"/>
          <a:chOff x="0" y="0"/>
          <a:chExt cx="0" cy="0"/>
        </a:xfrm>
      </p:grpSpPr>
      <p:sp>
        <p:nvSpPr>
          <p:cNvPr id="329" name="Google Shape;329;p6"/>
          <p:cNvSpPr/>
          <p:nvPr/>
        </p:nvSpPr>
        <p:spPr>
          <a:xfrm>
            <a:off x="-740752" y="0"/>
            <a:ext cx="349200" cy="349200"/>
          </a:xfrm>
          <a:prstGeom prst="roundRect">
            <a:avLst>
              <a:gd name="adj" fmla="val 16667"/>
            </a:avLst>
          </a:prstGeom>
          <a:solidFill>
            <a:srgbClr val="2344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3444B"/>
              </a:solidFill>
              <a:latin typeface="Arial"/>
              <a:ea typeface="Arial"/>
              <a:cs typeface="Arial"/>
              <a:sym typeface="Arial"/>
            </a:endParaRPr>
          </a:p>
        </p:txBody>
      </p:sp>
      <p:sp>
        <p:nvSpPr>
          <p:cNvPr id="330" name="Google Shape;330;p6"/>
          <p:cNvSpPr/>
          <p:nvPr/>
        </p:nvSpPr>
        <p:spPr>
          <a:xfrm>
            <a:off x="-740677" y="396400"/>
            <a:ext cx="349200" cy="349200"/>
          </a:xfrm>
          <a:prstGeom prst="roundRect">
            <a:avLst>
              <a:gd name="adj" fmla="val 16667"/>
            </a:avLst>
          </a:prstGeom>
          <a:solidFill>
            <a:srgbClr val="19A6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D9BE"/>
              </a:solidFill>
              <a:latin typeface="Arial"/>
              <a:ea typeface="Arial"/>
              <a:cs typeface="Arial"/>
              <a:sym typeface="Arial"/>
            </a:endParaRPr>
          </a:p>
        </p:txBody>
      </p:sp>
      <p:sp>
        <p:nvSpPr>
          <p:cNvPr id="331" name="Google Shape;331;p6"/>
          <p:cNvSpPr/>
          <p:nvPr/>
        </p:nvSpPr>
        <p:spPr>
          <a:xfrm>
            <a:off x="-740752" y="792800"/>
            <a:ext cx="349200" cy="349200"/>
          </a:xfrm>
          <a:prstGeom prst="roundRect">
            <a:avLst>
              <a:gd name="adj" fmla="val 16667"/>
            </a:avLst>
          </a:prstGeom>
          <a:solidFill>
            <a:srgbClr val="33D9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D9BE"/>
              </a:solidFill>
              <a:latin typeface="Arial"/>
              <a:ea typeface="Arial"/>
              <a:cs typeface="Arial"/>
              <a:sym typeface="Arial"/>
            </a:endParaRPr>
          </a:p>
        </p:txBody>
      </p:sp>
      <p:sp>
        <p:nvSpPr>
          <p:cNvPr id="332" name="Google Shape;332;p6"/>
          <p:cNvSpPr/>
          <p:nvPr/>
        </p:nvSpPr>
        <p:spPr>
          <a:xfrm>
            <a:off x="-740752" y="1189200"/>
            <a:ext cx="349200" cy="349200"/>
          </a:xfrm>
          <a:prstGeom prst="roundRect">
            <a:avLst>
              <a:gd name="adj" fmla="val 16667"/>
            </a:avLst>
          </a:prstGeom>
          <a:solidFill>
            <a:srgbClr val="002F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2F33"/>
              </a:solidFill>
              <a:latin typeface="Arial"/>
              <a:ea typeface="Arial"/>
              <a:cs typeface="Arial"/>
              <a:sym typeface="Arial"/>
            </a:endParaRPr>
          </a:p>
        </p:txBody>
      </p:sp>
      <p:sp>
        <p:nvSpPr>
          <p:cNvPr id="333" name="Google Shape;333;p6"/>
          <p:cNvSpPr/>
          <p:nvPr/>
        </p:nvSpPr>
        <p:spPr>
          <a:xfrm>
            <a:off x="-740677" y="1585600"/>
            <a:ext cx="349200" cy="349200"/>
          </a:xfrm>
          <a:prstGeom prst="roundRect">
            <a:avLst>
              <a:gd name="adj" fmla="val 16667"/>
            </a:avLst>
          </a:prstGeom>
          <a:solidFill>
            <a:srgbClr val="2344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D9BE"/>
              </a:solidFill>
              <a:latin typeface="Arial"/>
              <a:ea typeface="Arial"/>
              <a:cs typeface="Arial"/>
              <a:sym typeface="Arial"/>
            </a:endParaRPr>
          </a:p>
        </p:txBody>
      </p:sp>
      <p:sp>
        <p:nvSpPr>
          <p:cNvPr id="334" name="Google Shape;334;p6"/>
          <p:cNvSpPr/>
          <p:nvPr/>
        </p:nvSpPr>
        <p:spPr>
          <a:xfrm>
            <a:off x="-740752" y="1982000"/>
            <a:ext cx="349200" cy="349200"/>
          </a:xfrm>
          <a:prstGeom prst="roundRect">
            <a:avLst>
              <a:gd name="adj" fmla="val 16667"/>
            </a:avLst>
          </a:prstGeom>
          <a:solidFill>
            <a:srgbClr val="74C0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D9BE"/>
              </a:solidFill>
              <a:latin typeface="Arial"/>
              <a:ea typeface="Arial"/>
              <a:cs typeface="Arial"/>
              <a:sym typeface="Arial"/>
            </a:endParaRPr>
          </a:p>
        </p:txBody>
      </p:sp>
      <p:sp>
        <p:nvSpPr>
          <p:cNvPr id="335" name="Google Shape;335;p6"/>
          <p:cNvSpPr/>
          <p:nvPr/>
        </p:nvSpPr>
        <p:spPr>
          <a:xfrm>
            <a:off x="-740715" y="2378400"/>
            <a:ext cx="349200" cy="349200"/>
          </a:xfrm>
          <a:prstGeom prst="roundRect">
            <a:avLst>
              <a:gd name="adj" fmla="val 16667"/>
            </a:avLst>
          </a:prstGeom>
          <a:solidFill>
            <a:srgbClr val="3333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2F33"/>
              </a:solidFill>
              <a:latin typeface="Arial"/>
              <a:ea typeface="Arial"/>
              <a:cs typeface="Arial"/>
              <a:sym typeface="Arial"/>
            </a:endParaRPr>
          </a:p>
        </p:txBody>
      </p:sp>
      <p:sp>
        <p:nvSpPr>
          <p:cNvPr id="336" name="Google Shape;336;p6"/>
          <p:cNvSpPr/>
          <p:nvPr/>
        </p:nvSpPr>
        <p:spPr>
          <a:xfrm>
            <a:off x="-740640" y="2774800"/>
            <a:ext cx="349200" cy="349200"/>
          </a:xfrm>
          <a:prstGeom prst="roundRect">
            <a:avLst>
              <a:gd name="adj" fmla="val 16667"/>
            </a:avLst>
          </a:prstGeom>
          <a:solidFill>
            <a:srgbClr val="3E4B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D9BE"/>
              </a:solidFill>
              <a:latin typeface="Arial"/>
              <a:ea typeface="Arial"/>
              <a:cs typeface="Arial"/>
              <a:sym typeface="Arial"/>
            </a:endParaRPr>
          </a:p>
        </p:txBody>
      </p:sp>
      <p:sp>
        <p:nvSpPr>
          <p:cNvPr id="337" name="Google Shape;337;p6"/>
          <p:cNvSpPr/>
          <p:nvPr/>
        </p:nvSpPr>
        <p:spPr>
          <a:xfrm>
            <a:off x="-740715" y="3171200"/>
            <a:ext cx="349200" cy="349200"/>
          </a:xfrm>
          <a:prstGeom prst="roundRect">
            <a:avLst>
              <a:gd name="adj" fmla="val 16667"/>
            </a:avLst>
          </a:prstGeom>
          <a:solidFill>
            <a:srgbClr val="C6C6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D9BE"/>
              </a:solidFill>
              <a:latin typeface="Arial"/>
              <a:ea typeface="Arial"/>
              <a:cs typeface="Arial"/>
              <a:sym typeface="Arial"/>
            </a:endParaRPr>
          </a:p>
        </p:txBody>
      </p:sp>
      <p:pic>
        <p:nvPicPr>
          <p:cNvPr id="338" name="Google Shape;338;p6"/>
          <p:cNvPicPr preferRelativeResize="0"/>
          <p:nvPr/>
        </p:nvPicPr>
        <p:blipFill rotWithShape="1">
          <a:blip r:embed="rId3">
            <a:alphaModFix/>
          </a:blip>
          <a:srcRect r="88419"/>
          <a:stretch/>
        </p:blipFill>
        <p:spPr>
          <a:xfrm>
            <a:off x="0" y="0"/>
            <a:ext cx="769949" cy="6858000"/>
          </a:xfrm>
          <a:prstGeom prst="rect">
            <a:avLst/>
          </a:prstGeom>
          <a:noFill/>
          <a:ln>
            <a:noFill/>
          </a:ln>
        </p:spPr>
      </p:pic>
      <p:sp>
        <p:nvSpPr>
          <p:cNvPr id="339" name="Google Shape;339;p6"/>
          <p:cNvSpPr txBox="1"/>
          <p:nvPr/>
        </p:nvSpPr>
        <p:spPr>
          <a:xfrm>
            <a:off x="5244358" y="253563"/>
            <a:ext cx="4959000" cy="431100"/>
          </a:xfrm>
          <a:prstGeom prst="rect">
            <a:avLst/>
          </a:prstGeom>
          <a:noFill/>
          <a:ln>
            <a:noFill/>
          </a:ln>
        </p:spPr>
        <p:txBody>
          <a:bodyPr spcFirstLastPara="1" wrap="square" lIns="91425" tIns="91425" rIns="91425" bIns="91425" anchor="t" anchorCtr="0">
            <a:spAutoFit/>
          </a:bodyPr>
          <a:lstStyle/>
          <a:p>
            <a:pPr marL="514350" marR="0" lvl="0" indent="-514350" algn="r" rtl="0">
              <a:lnSpc>
                <a:spcPct val="100000"/>
              </a:lnSpc>
              <a:spcBef>
                <a:spcPts val="0"/>
              </a:spcBef>
              <a:spcAft>
                <a:spcPts val="0"/>
              </a:spcAft>
              <a:buClr>
                <a:srgbClr val="000000"/>
              </a:buClr>
              <a:buSzPts val="1600"/>
              <a:buFont typeface="Arial"/>
              <a:buNone/>
            </a:pPr>
            <a:r>
              <a:rPr lang="es-ES" sz="1600" b="0" i="0" u="none" strike="noStrike" cap="none">
                <a:solidFill>
                  <a:srgbClr val="CCCCCC"/>
                </a:solidFill>
                <a:latin typeface="Montserrat ExtraLight"/>
                <a:ea typeface="Montserrat ExtraLight"/>
                <a:cs typeface="Montserrat ExtraLight"/>
                <a:sym typeface="Montserrat ExtraLight"/>
              </a:rPr>
              <a:t>TÍTULO CAPSTONE/Nombre alumno/</a:t>
            </a:r>
            <a:endParaRPr sz="1600" b="0" i="0" u="none" strike="noStrike" cap="none">
              <a:solidFill>
                <a:srgbClr val="CCCCCC"/>
              </a:solidFill>
              <a:latin typeface="Montserrat ExtraLight"/>
              <a:ea typeface="Montserrat ExtraLight"/>
              <a:cs typeface="Montserrat ExtraLight"/>
              <a:sym typeface="Montserrat ExtraLight"/>
            </a:endParaRPr>
          </a:p>
        </p:txBody>
      </p:sp>
      <p:sp>
        <p:nvSpPr>
          <p:cNvPr id="340" name="Google Shape;340;p6" descr="Google Shape;319;p34"/>
          <p:cNvSpPr txBox="1"/>
          <p:nvPr/>
        </p:nvSpPr>
        <p:spPr>
          <a:xfrm>
            <a:off x="2913075" y="1433337"/>
            <a:ext cx="7901100" cy="600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33D9BE"/>
              </a:buClr>
              <a:buSzPts val="2700"/>
              <a:buFont typeface="Oswald Medium"/>
              <a:buNone/>
            </a:pPr>
            <a:r>
              <a:rPr lang="es-ES" sz="2700" b="0" i="0" u="none" strike="noStrike" cap="none">
                <a:solidFill>
                  <a:srgbClr val="33D9BE"/>
                </a:solidFill>
                <a:latin typeface="Oswald Medium"/>
                <a:ea typeface="Oswald Medium"/>
                <a:cs typeface="Oswald Medium"/>
                <a:sym typeface="Oswald Medium"/>
              </a:rPr>
              <a:t>DESARROLLO</a:t>
            </a:r>
            <a:r>
              <a:rPr lang="es-ES" sz="2700" b="0" i="0" u="none" strike="noStrike" cap="none">
                <a:solidFill>
                  <a:srgbClr val="C6C6C6"/>
                </a:solidFill>
                <a:latin typeface="Oswald Light"/>
                <a:ea typeface="Oswald Light"/>
                <a:cs typeface="Oswald Light"/>
                <a:sym typeface="Oswald Light"/>
              </a:rPr>
              <a:t>_Subtítulo si lo hay</a:t>
            </a:r>
            <a:endParaRPr sz="1400" b="0" i="0" u="none" strike="noStrike" cap="none">
              <a:solidFill>
                <a:srgbClr val="000000"/>
              </a:solidFill>
              <a:latin typeface="Arial"/>
              <a:ea typeface="Arial"/>
              <a:cs typeface="Arial"/>
              <a:sym typeface="Arial"/>
            </a:endParaRPr>
          </a:p>
        </p:txBody>
      </p:sp>
      <p:cxnSp>
        <p:nvCxnSpPr>
          <p:cNvPr id="341" name="Google Shape;341;p6" descr="Google Shape;320;p34"/>
          <p:cNvCxnSpPr/>
          <p:nvPr/>
        </p:nvCxnSpPr>
        <p:spPr>
          <a:xfrm rot="10800000">
            <a:off x="761975" y="1617487"/>
            <a:ext cx="854100" cy="0"/>
          </a:xfrm>
          <a:prstGeom prst="straightConnector1">
            <a:avLst/>
          </a:prstGeom>
          <a:noFill/>
          <a:ln w="28575" cap="flat" cmpd="sng">
            <a:solidFill>
              <a:srgbClr val="33D9BE"/>
            </a:solidFill>
            <a:prstDash val="solid"/>
            <a:round/>
            <a:headEnd type="none" w="sm" len="sm"/>
            <a:tailEnd type="none" w="sm" len="sm"/>
          </a:ln>
        </p:spPr>
      </p:cxnSp>
      <p:sp>
        <p:nvSpPr>
          <p:cNvPr id="342" name="Google Shape;342;p6" descr="Google Shape;321;p34"/>
          <p:cNvSpPr/>
          <p:nvPr/>
        </p:nvSpPr>
        <p:spPr>
          <a:xfrm>
            <a:off x="1616075" y="1514300"/>
            <a:ext cx="204900" cy="204900"/>
          </a:xfrm>
          <a:prstGeom prst="ellipse">
            <a:avLst/>
          </a:prstGeom>
          <a:noFill/>
          <a:ln w="38100" cap="flat" cmpd="sng">
            <a:solidFill>
              <a:srgbClr val="33D9BE"/>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6" descr="Google Shape;254;p32"/>
          <p:cNvSpPr/>
          <p:nvPr/>
        </p:nvSpPr>
        <p:spPr>
          <a:xfrm>
            <a:off x="2121336" y="1313799"/>
            <a:ext cx="567600" cy="567600"/>
          </a:xfrm>
          <a:prstGeom prst="roundRect">
            <a:avLst>
              <a:gd name="adj" fmla="val 3600"/>
            </a:avLst>
          </a:prstGeom>
          <a:solidFill>
            <a:srgbClr val="107E8C"/>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6" descr="Google Shape;269;p32"/>
          <p:cNvSpPr txBox="1"/>
          <p:nvPr/>
        </p:nvSpPr>
        <p:spPr>
          <a:xfrm>
            <a:off x="2235042" y="1320850"/>
            <a:ext cx="498300" cy="600300"/>
          </a:xfrm>
          <a:prstGeom prst="rect">
            <a:avLst/>
          </a:prstGeom>
          <a:noFill/>
          <a:ln>
            <a:noFill/>
          </a:ln>
        </p:spPr>
        <p:txBody>
          <a:bodyPr spcFirstLastPara="1" wrap="square" lIns="91450" tIns="91450" rIns="91450" bIns="91450" anchor="t" anchorCtr="0">
            <a:spAutoFit/>
          </a:bodyPr>
          <a:lstStyle/>
          <a:p>
            <a:pPr marL="0" marR="0" lvl="0" indent="0" algn="l" rtl="0">
              <a:lnSpc>
                <a:spcPct val="100000"/>
              </a:lnSpc>
              <a:spcBef>
                <a:spcPts val="0"/>
              </a:spcBef>
              <a:spcAft>
                <a:spcPts val="0"/>
              </a:spcAft>
              <a:buClr>
                <a:srgbClr val="FFFFFF"/>
              </a:buClr>
              <a:buSzPts val="2700"/>
              <a:buFont typeface="Oswald Medium"/>
              <a:buNone/>
            </a:pPr>
            <a:r>
              <a:rPr lang="es-ES" sz="2700" b="0" i="0" u="none" strike="noStrike" cap="none">
                <a:solidFill>
                  <a:srgbClr val="FFFFFF"/>
                </a:solidFill>
                <a:latin typeface="Oswald Medium"/>
                <a:ea typeface="Oswald Medium"/>
                <a:cs typeface="Oswald Medium"/>
                <a:sym typeface="Oswald Medium"/>
              </a:rPr>
              <a:t>3.</a:t>
            </a:r>
            <a:endParaRPr sz="1400" b="0" i="0" u="none" strike="noStrike" cap="none">
              <a:solidFill>
                <a:srgbClr val="000000"/>
              </a:solidFill>
              <a:latin typeface="Arial"/>
              <a:ea typeface="Arial"/>
              <a:cs typeface="Arial"/>
              <a:sym typeface="Arial"/>
            </a:endParaRPr>
          </a:p>
        </p:txBody>
      </p:sp>
      <p:sp>
        <p:nvSpPr>
          <p:cNvPr id="345" name="Google Shape;345;p6" descr="Google Shape;578;p42"/>
          <p:cNvSpPr txBox="1"/>
          <p:nvPr/>
        </p:nvSpPr>
        <p:spPr>
          <a:xfrm>
            <a:off x="3231525" y="2158825"/>
            <a:ext cx="7653600" cy="1090200"/>
          </a:xfrm>
          <a:prstGeom prst="rect">
            <a:avLst/>
          </a:prstGeom>
          <a:noFill/>
          <a:ln>
            <a:noFill/>
          </a:ln>
        </p:spPr>
        <p:txBody>
          <a:bodyPr spcFirstLastPara="1" wrap="square" lIns="162525" tIns="162525" rIns="162525" bIns="162525" anchor="t" anchorCtr="0">
            <a:spAutoFit/>
          </a:bodyPr>
          <a:lstStyle/>
          <a:p>
            <a:pPr marL="228600" marR="0" lvl="0" indent="-228600" algn="l" rtl="0">
              <a:lnSpc>
                <a:spcPct val="115000"/>
              </a:lnSpc>
              <a:spcBef>
                <a:spcPts val="0"/>
              </a:spcBef>
              <a:spcAft>
                <a:spcPts val="0"/>
              </a:spcAft>
              <a:buClr>
                <a:srgbClr val="424242"/>
              </a:buClr>
              <a:buSzPts val="300"/>
              <a:buFont typeface="Montserrat"/>
              <a:buChar char="•"/>
            </a:pPr>
            <a:r>
              <a:rPr lang="es-ES" sz="1500" b="0" i="0" u="none" strike="noStrike" cap="none">
                <a:solidFill>
                  <a:srgbClr val="33D9BE"/>
                </a:solidFill>
                <a:latin typeface="Montserrat ExtraBold"/>
                <a:ea typeface="Montserrat ExtraBold"/>
                <a:cs typeface="Montserrat ExtraBold"/>
                <a:sym typeface="Montserrat ExtraBold"/>
              </a:rPr>
              <a:t>&gt;&gt; </a:t>
            </a:r>
            <a:r>
              <a:rPr lang="es-ES" sz="1500" b="0" i="0" u="none" strike="noStrike" cap="none">
                <a:solidFill>
                  <a:srgbClr val="424242"/>
                </a:solidFill>
                <a:latin typeface="Montserrat"/>
                <a:ea typeface="Montserrat"/>
                <a:cs typeface="Montserrat"/>
                <a:sym typeface="Montserrat"/>
              </a:rPr>
              <a:t>Esta es la sección más importante, donde se describe todo el trabajo realizado. Las secciones y formato de las mismas dependerá del capstone concreto.</a:t>
            </a:r>
            <a:endParaRPr sz="1600" b="0" i="0" u="none" strike="noStrike" cap="none">
              <a:solidFill>
                <a:srgbClr val="000000"/>
              </a:solidFill>
              <a:latin typeface="Montserrat"/>
              <a:ea typeface="Montserrat"/>
              <a:cs typeface="Montserrat"/>
              <a:sym typeface="Montserrat"/>
            </a:endParaRPr>
          </a:p>
        </p:txBody>
      </p:sp>
      <p:pic>
        <p:nvPicPr>
          <p:cNvPr id="346" name="Google Shape;346;p6" descr="Google Shape;124;p27"/>
          <p:cNvPicPr preferRelativeResize="0"/>
          <p:nvPr/>
        </p:nvPicPr>
        <p:blipFill rotWithShape="1">
          <a:blip r:embed="rId4">
            <a:alphaModFix/>
          </a:blip>
          <a:srcRect/>
          <a:stretch/>
        </p:blipFill>
        <p:spPr>
          <a:xfrm>
            <a:off x="10369550" y="311150"/>
            <a:ext cx="1433513" cy="314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50"/>
        <p:cNvGrpSpPr/>
        <p:nvPr/>
      </p:nvGrpSpPr>
      <p:grpSpPr>
        <a:xfrm>
          <a:off x="0" y="0"/>
          <a:ext cx="0" cy="0"/>
          <a:chOff x="0" y="0"/>
          <a:chExt cx="0" cy="0"/>
        </a:xfrm>
      </p:grpSpPr>
      <p:sp>
        <p:nvSpPr>
          <p:cNvPr id="351" name="Google Shape;351;p7"/>
          <p:cNvSpPr/>
          <p:nvPr/>
        </p:nvSpPr>
        <p:spPr>
          <a:xfrm>
            <a:off x="-740752" y="0"/>
            <a:ext cx="349200" cy="349200"/>
          </a:xfrm>
          <a:prstGeom prst="roundRect">
            <a:avLst>
              <a:gd name="adj" fmla="val 16667"/>
            </a:avLst>
          </a:prstGeom>
          <a:solidFill>
            <a:srgbClr val="2344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3444B"/>
              </a:solidFill>
              <a:latin typeface="Arial"/>
              <a:ea typeface="Arial"/>
              <a:cs typeface="Arial"/>
              <a:sym typeface="Arial"/>
            </a:endParaRPr>
          </a:p>
        </p:txBody>
      </p:sp>
      <p:sp>
        <p:nvSpPr>
          <p:cNvPr id="352" name="Google Shape;352;p7"/>
          <p:cNvSpPr/>
          <p:nvPr/>
        </p:nvSpPr>
        <p:spPr>
          <a:xfrm>
            <a:off x="-740677" y="396400"/>
            <a:ext cx="349200" cy="349200"/>
          </a:xfrm>
          <a:prstGeom prst="roundRect">
            <a:avLst>
              <a:gd name="adj" fmla="val 16667"/>
            </a:avLst>
          </a:prstGeom>
          <a:solidFill>
            <a:srgbClr val="19A6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D9BE"/>
              </a:solidFill>
              <a:latin typeface="Arial"/>
              <a:ea typeface="Arial"/>
              <a:cs typeface="Arial"/>
              <a:sym typeface="Arial"/>
            </a:endParaRPr>
          </a:p>
        </p:txBody>
      </p:sp>
      <p:sp>
        <p:nvSpPr>
          <p:cNvPr id="353" name="Google Shape;353;p7"/>
          <p:cNvSpPr/>
          <p:nvPr/>
        </p:nvSpPr>
        <p:spPr>
          <a:xfrm>
            <a:off x="-740752" y="792800"/>
            <a:ext cx="349200" cy="349200"/>
          </a:xfrm>
          <a:prstGeom prst="roundRect">
            <a:avLst>
              <a:gd name="adj" fmla="val 16667"/>
            </a:avLst>
          </a:prstGeom>
          <a:solidFill>
            <a:srgbClr val="33D9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D9BE"/>
              </a:solidFill>
              <a:latin typeface="Arial"/>
              <a:ea typeface="Arial"/>
              <a:cs typeface="Arial"/>
              <a:sym typeface="Arial"/>
            </a:endParaRPr>
          </a:p>
        </p:txBody>
      </p:sp>
      <p:sp>
        <p:nvSpPr>
          <p:cNvPr id="354" name="Google Shape;354;p7"/>
          <p:cNvSpPr/>
          <p:nvPr/>
        </p:nvSpPr>
        <p:spPr>
          <a:xfrm>
            <a:off x="-740752" y="1189200"/>
            <a:ext cx="349200" cy="349200"/>
          </a:xfrm>
          <a:prstGeom prst="roundRect">
            <a:avLst>
              <a:gd name="adj" fmla="val 16667"/>
            </a:avLst>
          </a:prstGeom>
          <a:solidFill>
            <a:srgbClr val="002F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2F33"/>
              </a:solidFill>
              <a:latin typeface="Arial"/>
              <a:ea typeface="Arial"/>
              <a:cs typeface="Arial"/>
              <a:sym typeface="Arial"/>
            </a:endParaRPr>
          </a:p>
        </p:txBody>
      </p:sp>
      <p:sp>
        <p:nvSpPr>
          <p:cNvPr id="355" name="Google Shape;355;p7"/>
          <p:cNvSpPr/>
          <p:nvPr/>
        </p:nvSpPr>
        <p:spPr>
          <a:xfrm>
            <a:off x="-740677" y="1585600"/>
            <a:ext cx="349200" cy="349200"/>
          </a:xfrm>
          <a:prstGeom prst="roundRect">
            <a:avLst>
              <a:gd name="adj" fmla="val 16667"/>
            </a:avLst>
          </a:prstGeom>
          <a:solidFill>
            <a:srgbClr val="2344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D9BE"/>
              </a:solidFill>
              <a:latin typeface="Arial"/>
              <a:ea typeface="Arial"/>
              <a:cs typeface="Arial"/>
              <a:sym typeface="Arial"/>
            </a:endParaRPr>
          </a:p>
        </p:txBody>
      </p:sp>
      <p:sp>
        <p:nvSpPr>
          <p:cNvPr id="356" name="Google Shape;356;p7"/>
          <p:cNvSpPr/>
          <p:nvPr/>
        </p:nvSpPr>
        <p:spPr>
          <a:xfrm>
            <a:off x="-740752" y="1982000"/>
            <a:ext cx="349200" cy="349200"/>
          </a:xfrm>
          <a:prstGeom prst="roundRect">
            <a:avLst>
              <a:gd name="adj" fmla="val 16667"/>
            </a:avLst>
          </a:prstGeom>
          <a:solidFill>
            <a:srgbClr val="74C0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D9BE"/>
              </a:solidFill>
              <a:latin typeface="Arial"/>
              <a:ea typeface="Arial"/>
              <a:cs typeface="Arial"/>
              <a:sym typeface="Arial"/>
            </a:endParaRPr>
          </a:p>
        </p:txBody>
      </p:sp>
      <p:sp>
        <p:nvSpPr>
          <p:cNvPr id="357" name="Google Shape;357;p7"/>
          <p:cNvSpPr/>
          <p:nvPr/>
        </p:nvSpPr>
        <p:spPr>
          <a:xfrm>
            <a:off x="-740715" y="2378400"/>
            <a:ext cx="349200" cy="349200"/>
          </a:xfrm>
          <a:prstGeom prst="roundRect">
            <a:avLst>
              <a:gd name="adj" fmla="val 16667"/>
            </a:avLst>
          </a:prstGeom>
          <a:solidFill>
            <a:srgbClr val="3333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2F33"/>
              </a:solidFill>
              <a:latin typeface="Arial"/>
              <a:ea typeface="Arial"/>
              <a:cs typeface="Arial"/>
              <a:sym typeface="Arial"/>
            </a:endParaRPr>
          </a:p>
        </p:txBody>
      </p:sp>
      <p:sp>
        <p:nvSpPr>
          <p:cNvPr id="358" name="Google Shape;358;p7"/>
          <p:cNvSpPr/>
          <p:nvPr/>
        </p:nvSpPr>
        <p:spPr>
          <a:xfrm>
            <a:off x="-740640" y="2774800"/>
            <a:ext cx="349200" cy="349200"/>
          </a:xfrm>
          <a:prstGeom prst="roundRect">
            <a:avLst>
              <a:gd name="adj" fmla="val 16667"/>
            </a:avLst>
          </a:prstGeom>
          <a:solidFill>
            <a:srgbClr val="3E4B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D9BE"/>
              </a:solidFill>
              <a:latin typeface="Arial"/>
              <a:ea typeface="Arial"/>
              <a:cs typeface="Arial"/>
              <a:sym typeface="Arial"/>
            </a:endParaRPr>
          </a:p>
        </p:txBody>
      </p:sp>
      <p:sp>
        <p:nvSpPr>
          <p:cNvPr id="359" name="Google Shape;359;p7"/>
          <p:cNvSpPr/>
          <p:nvPr/>
        </p:nvSpPr>
        <p:spPr>
          <a:xfrm>
            <a:off x="-740715" y="3171200"/>
            <a:ext cx="349200" cy="349200"/>
          </a:xfrm>
          <a:prstGeom prst="roundRect">
            <a:avLst>
              <a:gd name="adj" fmla="val 16667"/>
            </a:avLst>
          </a:prstGeom>
          <a:solidFill>
            <a:srgbClr val="C6C6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D9BE"/>
              </a:solidFill>
              <a:latin typeface="Arial"/>
              <a:ea typeface="Arial"/>
              <a:cs typeface="Arial"/>
              <a:sym typeface="Arial"/>
            </a:endParaRPr>
          </a:p>
        </p:txBody>
      </p:sp>
      <p:pic>
        <p:nvPicPr>
          <p:cNvPr id="360" name="Google Shape;360;p7"/>
          <p:cNvPicPr preferRelativeResize="0"/>
          <p:nvPr/>
        </p:nvPicPr>
        <p:blipFill rotWithShape="1">
          <a:blip r:embed="rId3">
            <a:alphaModFix/>
          </a:blip>
          <a:srcRect r="88419"/>
          <a:stretch/>
        </p:blipFill>
        <p:spPr>
          <a:xfrm>
            <a:off x="0" y="0"/>
            <a:ext cx="769949" cy="6858000"/>
          </a:xfrm>
          <a:prstGeom prst="rect">
            <a:avLst/>
          </a:prstGeom>
          <a:noFill/>
          <a:ln>
            <a:noFill/>
          </a:ln>
        </p:spPr>
      </p:pic>
      <p:sp>
        <p:nvSpPr>
          <p:cNvPr id="361" name="Google Shape;361;p7"/>
          <p:cNvSpPr txBox="1"/>
          <p:nvPr/>
        </p:nvSpPr>
        <p:spPr>
          <a:xfrm>
            <a:off x="5244358" y="253563"/>
            <a:ext cx="4959000" cy="431100"/>
          </a:xfrm>
          <a:prstGeom prst="rect">
            <a:avLst/>
          </a:prstGeom>
          <a:noFill/>
          <a:ln>
            <a:noFill/>
          </a:ln>
        </p:spPr>
        <p:txBody>
          <a:bodyPr spcFirstLastPara="1" wrap="square" lIns="91425" tIns="91425" rIns="91425" bIns="91425" anchor="t" anchorCtr="0">
            <a:spAutoFit/>
          </a:bodyPr>
          <a:lstStyle/>
          <a:p>
            <a:pPr marL="514350" marR="0" lvl="0" indent="-514350" algn="r" rtl="0">
              <a:lnSpc>
                <a:spcPct val="100000"/>
              </a:lnSpc>
              <a:spcBef>
                <a:spcPts val="0"/>
              </a:spcBef>
              <a:spcAft>
                <a:spcPts val="0"/>
              </a:spcAft>
              <a:buClr>
                <a:srgbClr val="000000"/>
              </a:buClr>
              <a:buSzPts val="1600"/>
              <a:buFont typeface="Arial"/>
              <a:buNone/>
            </a:pPr>
            <a:r>
              <a:rPr lang="es-ES" sz="1600" b="0" i="0" u="none" strike="noStrike" cap="none">
                <a:solidFill>
                  <a:srgbClr val="CCCCCC"/>
                </a:solidFill>
                <a:latin typeface="Montserrat ExtraLight"/>
                <a:ea typeface="Montserrat ExtraLight"/>
                <a:cs typeface="Montserrat ExtraLight"/>
                <a:sym typeface="Montserrat ExtraLight"/>
              </a:rPr>
              <a:t>TÍTULO CAPSTONE/Nombre alumno/</a:t>
            </a:r>
            <a:endParaRPr sz="1600" b="0" i="0" u="none" strike="noStrike" cap="none">
              <a:solidFill>
                <a:srgbClr val="CCCCCC"/>
              </a:solidFill>
              <a:latin typeface="Montserrat ExtraLight"/>
              <a:ea typeface="Montserrat ExtraLight"/>
              <a:cs typeface="Montserrat ExtraLight"/>
              <a:sym typeface="Montserrat ExtraLight"/>
            </a:endParaRPr>
          </a:p>
        </p:txBody>
      </p:sp>
      <p:sp>
        <p:nvSpPr>
          <p:cNvPr id="362" name="Google Shape;362;p7" descr="Google Shape;319;p34"/>
          <p:cNvSpPr txBox="1"/>
          <p:nvPr/>
        </p:nvSpPr>
        <p:spPr>
          <a:xfrm>
            <a:off x="2913075" y="1433337"/>
            <a:ext cx="7901100" cy="600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33D9BE"/>
              </a:buClr>
              <a:buSzPts val="2700"/>
              <a:buFont typeface="Oswald Medium"/>
              <a:buNone/>
            </a:pPr>
            <a:r>
              <a:rPr lang="es-ES" sz="2700" b="0" i="0" u="none" strike="noStrike" cap="none">
                <a:solidFill>
                  <a:srgbClr val="33D9BE"/>
                </a:solidFill>
                <a:latin typeface="Oswald Medium"/>
                <a:ea typeface="Oswald Medium"/>
                <a:cs typeface="Oswald Medium"/>
                <a:sym typeface="Oswald Medium"/>
              </a:rPr>
              <a:t>PRUEBAS Y RESULTADOS</a:t>
            </a:r>
            <a:r>
              <a:rPr lang="es-ES" sz="2700" b="0" i="0" u="none" strike="noStrike" cap="none">
                <a:solidFill>
                  <a:srgbClr val="C6C6C6"/>
                </a:solidFill>
                <a:latin typeface="Oswald Light"/>
                <a:ea typeface="Oswald Light"/>
                <a:cs typeface="Oswald Light"/>
                <a:sym typeface="Oswald Light"/>
              </a:rPr>
              <a:t>_Subtítulo si lo hay</a:t>
            </a:r>
            <a:endParaRPr sz="1400" b="0" i="0" u="none" strike="noStrike" cap="none">
              <a:solidFill>
                <a:srgbClr val="000000"/>
              </a:solidFill>
              <a:latin typeface="Arial"/>
              <a:ea typeface="Arial"/>
              <a:cs typeface="Arial"/>
              <a:sym typeface="Arial"/>
            </a:endParaRPr>
          </a:p>
        </p:txBody>
      </p:sp>
      <p:cxnSp>
        <p:nvCxnSpPr>
          <p:cNvPr id="363" name="Google Shape;363;p7" descr="Google Shape;320;p34"/>
          <p:cNvCxnSpPr/>
          <p:nvPr/>
        </p:nvCxnSpPr>
        <p:spPr>
          <a:xfrm rot="10800000">
            <a:off x="761975" y="1617487"/>
            <a:ext cx="854100" cy="0"/>
          </a:xfrm>
          <a:prstGeom prst="straightConnector1">
            <a:avLst/>
          </a:prstGeom>
          <a:noFill/>
          <a:ln w="28575" cap="flat" cmpd="sng">
            <a:solidFill>
              <a:srgbClr val="33D9BE"/>
            </a:solidFill>
            <a:prstDash val="solid"/>
            <a:round/>
            <a:headEnd type="none" w="sm" len="sm"/>
            <a:tailEnd type="none" w="sm" len="sm"/>
          </a:ln>
        </p:spPr>
      </p:cxnSp>
      <p:sp>
        <p:nvSpPr>
          <p:cNvPr id="364" name="Google Shape;364;p7" descr="Google Shape;321;p34"/>
          <p:cNvSpPr/>
          <p:nvPr/>
        </p:nvSpPr>
        <p:spPr>
          <a:xfrm>
            <a:off x="1616075" y="1514300"/>
            <a:ext cx="204900" cy="204900"/>
          </a:xfrm>
          <a:prstGeom prst="ellipse">
            <a:avLst/>
          </a:prstGeom>
          <a:noFill/>
          <a:ln w="38100" cap="flat" cmpd="sng">
            <a:solidFill>
              <a:srgbClr val="33D9BE"/>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7" descr="Google Shape;254;p32"/>
          <p:cNvSpPr/>
          <p:nvPr/>
        </p:nvSpPr>
        <p:spPr>
          <a:xfrm>
            <a:off x="2121336" y="1313799"/>
            <a:ext cx="567600" cy="567600"/>
          </a:xfrm>
          <a:prstGeom prst="roundRect">
            <a:avLst>
              <a:gd name="adj" fmla="val 3600"/>
            </a:avLst>
          </a:prstGeom>
          <a:solidFill>
            <a:srgbClr val="107E8C"/>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7" descr="Google Shape;269;p32"/>
          <p:cNvSpPr txBox="1"/>
          <p:nvPr/>
        </p:nvSpPr>
        <p:spPr>
          <a:xfrm>
            <a:off x="2235042" y="1320850"/>
            <a:ext cx="498300" cy="600300"/>
          </a:xfrm>
          <a:prstGeom prst="rect">
            <a:avLst/>
          </a:prstGeom>
          <a:noFill/>
          <a:ln>
            <a:noFill/>
          </a:ln>
        </p:spPr>
        <p:txBody>
          <a:bodyPr spcFirstLastPara="1" wrap="square" lIns="91450" tIns="91450" rIns="91450" bIns="91450" anchor="t" anchorCtr="0">
            <a:spAutoFit/>
          </a:bodyPr>
          <a:lstStyle/>
          <a:p>
            <a:pPr marL="0" marR="0" lvl="0" indent="0" algn="l" rtl="0">
              <a:lnSpc>
                <a:spcPct val="100000"/>
              </a:lnSpc>
              <a:spcBef>
                <a:spcPts val="0"/>
              </a:spcBef>
              <a:spcAft>
                <a:spcPts val="0"/>
              </a:spcAft>
              <a:buClr>
                <a:srgbClr val="FFFFFF"/>
              </a:buClr>
              <a:buSzPts val="2700"/>
              <a:buFont typeface="Oswald Medium"/>
              <a:buNone/>
            </a:pPr>
            <a:r>
              <a:rPr lang="es-ES" sz="2700" b="0" i="0" u="none" strike="noStrike" cap="none">
                <a:solidFill>
                  <a:srgbClr val="FFFFFF"/>
                </a:solidFill>
                <a:latin typeface="Oswald Medium"/>
                <a:ea typeface="Oswald Medium"/>
                <a:cs typeface="Oswald Medium"/>
                <a:sym typeface="Oswald Medium"/>
              </a:rPr>
              <a:t>4.</a:t>
            </a:r>
            <a:endParaRPr sz="1400" b="0" i="0" u="none" strike="noStrike" cap="none">
              <a:solidFill>
                <a:srgbClr val="000000"/>
              </a:solidFill>
              <a:latin typeface="Arial"/>
              <a:ea typeface="Arial"/>
              <a:cs typeface="Arial"/>
              <a:sym typeface="Arial"/>
            </a:endParaRPr>
          </a:p>
        </p:txBody>
      </p:sp>
      <p:sp>
        <p:nvSpPr>
          <p:cNvPr id="367" name="Google Shape;367;p7" descr="Google Shape;578;p42"/>
          <p:cNvSpPr txBox="1"/>
          <p:nvPr/>
        </p:nvSpPr>
        <p:spPr>
          <a:xfrm>
            <a:off x="3231525" y="2177875"/>
            <a:ext cx="7653600" cy="1355700"/>
          </a:xfrm>
          <a:prstGeom prst="rect">
            <a:avLst/>
          </a:prstGeom>
          <a:noFill/>
          <a:ln>
            <a:noFill/>
          </a:ln>
        </p:spPr>
        <p:txBody>
          <a:bodyPr spcFirstLastPara="1" wrap="square" lIns="162525" tIns="162525" rIns="162525" bIns="162525" anchor="t" anchorCtr="0">
            <a:spAutoFit/>
          </a:bodyPr>
          <a:lstStyle/>
          <a:p>
            <a:pPr marL="228600" marR="0" lvl="0" indent="-228600" algn="l" rtl="0">
              <a:lnSpc>
                <a:spcPct val="115000"/>
              </a:lnSpc>
              <a:spcBef>
                <a:spcPts val="0"/>
              </a:spcBef>
              <a:spcAft>
                <a:spcPts val="0"/>
              </a:spcAft>
              <a:buClr>
                <a:srgbClr val="424242"/>
              </a:buClr>
              <a:buSzPts val="300"/>
              <a:buFont typeface="Montserrat"/>
              <a:buChar char="•"/>
            </a:pPr>
            <a:r>
              <a:rPr lang="es-ES" sz="1500" b="0" i="0" u="none" strike="noStrike" cap="none">
                <a:solidFill>
                  <a:srgbClr val="33D9BE"/>
                </a:solidFill>
                <a:latin typeface="Montserrat ExtraBold"/>
                <a:ea typeface="Montserrat ExtraBold"/>
                <a:cs typeface="Montserrat ExtraBold"/>
                <a:sym typeface="Montserrat ExtraBold"/>
              </a:rPr>
              <a:t>&gt;&gt; </a:t>
            </a:r>
            <a:r>
              <a:rPr lang="es-ES" sz="1500" b="0" i="0" u="none" strike="noStrike" cap="none">
                <a:solidFill>
                  <a:srgbClr val="424242"/>
                </a:solidFill>
                <a:latin typeface="Montserrat"/>
                <a:ea typeface="Montserrat"/>
                <a:cs typeface="Montserrat"/>
                <a:sym typeface="Montserrat"/>
              </a:rPr>
              <a:t>Esta es otra sección esencial del trabajo, donde realmente se pone en valor, al describir los resultados obtenidos. Es importante resaltar la contribución, bien sea la mejora de algún resultado obtenido previamente, la mejora de algún proceso, etc. </a:t>
            </a:r>
            <a:endParaRPr sz="1600" b="0" i="0" u="none" strike="noStrike" cap="none">
              <a:solidFill>
                <a:srgbClr val="000000"/>
              </a:solidFill>
              <a:latin typeface="Arial"/>
              <a:ea typeface="Arial"/>
              <a:cs typeface="Arial"/>
              <a:sym typeface="Arial"/>
            </a:endParaRPr>
          </a:p>
        </p:txBody>
      </p:sp>
      <p:pic>
        <p:nvPicPr>
          <p:cNvPr id="368" name="Google Shape;368;p7" descr="Google Shape;124;p27"/>
          <p:cNvPicPr preferRelativeResize="0"/>
          <p:nvPr/>
        </p:nvPicPr>
        <p:blipFill rotWithShape="1">
          <a:blip r:embed="rId4">
            <a:alphaModFix/>
          </a:blip>
          <a:srcRect/>
          <a:stretch/>
        </p:blipFill>
        <p:spPr>
          <a:xfrm>
            <a:off x="10369550" y="311150"/>
            <a:ext cx="1433513" cy="314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g2fd1e1e5f6e_0_0"/>
          <p:cNvSpPr txBox="1">
            <a:spLocks noGrp="1"/>
          </p:cNvSpPr>
          <p:nvPr>
            <p:ph type="title"/>
          </p:nvPr>
        </p:nvSpPr>
        <p:spPr>
          <a:xfrm>
            <a:off x="845127" y="365760"/>
            <a:ext cx="10515600" cy="13257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5" name="Google Shape;375;g2fd1e1e5f6e_0_0"/>
          <p:cNvSpPr txBox="1">
            <a:spLocks noGrp="1"/>
          </p:cNvSpPr>
          <p:nvPr>
            <p:ph type="body" idx="1"/>
          </p:nvPr>
        </p:nvSpPr>
        <p:spPr>
          <a:xfrm>
            <a:off x="845127" y="1828800"/>
            <a:ext cx="10515600" cy="4351200"/>
          </a:xfrm>
          <a:prstGeom prst="rect">
            <a:avLst/>
          </a:prstGeom>
        </p:spPr>
        <p:txBody>
          <a:bodyPr spcFirstLastPara="1" wrap="square" lIns="121900" tIns="121900" rIns="121900" bIns="121900" anchor="t" anchorCtr="0">
            <a:noAutofit/>
          </a:bodyPr>
          <a:lstStyle/>
          <a:p>
            <a:pPr marL="0" lvl="0" indent="0" algn="l" rtl="0">
              <a:spcBef>
                <a:spcPts val="1100"/>
              </a:spcBef>
              <a:spcAft>
                <a:spcPts val="0"/>
              </a:spcAft>
              <a:buNone/>
            </a:pPr>
            <a:endParaRP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Complemento 1">
                <a:extLst>
                  <a:ext uri="{FF2B5EF4-FFF2-40B4-BE49-F238E27FC236}">
                    <a16:creationId xmlns:a16="http://schemas.microsoft.com/office/drawing/2014/main" id="{E77AA8A0-D5C1-0472-AA6C-06208AF9E4C1}"/>
                  </a:ext>
                </a:extLst>
              </p:cNvPr>
              <p:cNvGraphicFramePr>
                <a:graphicFrameLocks noGrp="1"/>
              </p:cNvGraphicFramePr>
              <p:nvPr>
                <p:extLst>
                  <p:ext uri="{D42A27DB-BD31-4B8C-83A1-F6EECF244321}">
                    <p14:modId xmlns:p14="http://schemas.microsoft.com/office/powerpoint/2010/main" val="339727489"/>
                  </p:ext>
                </p:extLst>
              </p:nvPr>
            </p:nvGraphicFramePr>
            <p:xfrm>
              <a:off x="585216" y="265176"/>
              <a:ext cx="10775511" cy="630936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2" name="Complemento 1">
                <a:extLst>
                  <a:ext uri="{FF2B5EF4-FFF2-40B4-BE49-F238E27FC236}">
                    <a16:creationId xmlns:a16="http://schemas.microsoft.com/office/drawing/2014/main" id="{E77AA8A0-D5C1-0472-AA6C-06208AF9E4C1}"/>
                  </a:ext>
                </a:extLst>
              </p:cNvPr>
              <p:cNvPicPr>
                <a:picLocks noGrp="1" noRot="1" noChangeAspect="1" noMove="1" noResize="1" noEditPoints="1" noAdjustHandles="1" noChangeArrowheads="1" noChangeShapeType="1"/>
              </p:cNvPicPr>
              <p:nvPr/>
            </p:nvPicPr>
            <p:blipFill>
              <a:blip r:embed="rId4"/>
              <a:stretch>
                <a:fillRect/>
              </a:stretch>
            </p:blipFill>
            <p:spPr>
              <a:xfrm>
                <a:off x="585216" y="265176"/>
                <a:ext cx="10775511" cy="6309360"/>
              </a:xfrm>
              <a:prstGeom prst="rect">
                <a:avLst/>
              </a:prstGeom>
            </p:spPr>
          </p:pic>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79"/>
        <p:cNvGrpSpPr/>
        <p:nvPr/>
      </p:nvGrpSpPr>
      <p:grpSpPr>
        <a:xfrm>
          <a:off x="0" y="0"/>
          <a:ext cx="0" cy="0"/>
          <a:chOff x="0" y="0"/>
          <a:chExt cx="0" cy="0"/>
        </a:xfrm>
      </p:grpSpPr>
      <p:sp>
        <p:nvSpPr>
          <p:cNvPr id="380" name="Google Shape;380;p8"/>
          <p:cNvSpPr/>
          <p:nvPr/>
        </p:nvSpPr>
        <p:spPr>
          <a:xfrm>
            <a:off x="2909675" y="4686300"/>
            <a:ext cx="1130400" cy="1130400"/>
          </a:xfrm>
          <a:prstGeom prst="ellipse">
            <a:avLst/>
          </a:prstGeom>
          <a:noFill/>
          <a:ln w="28575" cap="flat" cmpd="sng">
            <a:solidFill>
              <a:srgbClr val="33D9B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8"/>
          <p:cNvSpPr/>
          <p:nvPr/>
        </p:nvSpPr>
        <p:spPr>
          <a:xfrm>
            <a:off x="-740752" y="0"/>
            <a:ext cx="349200" cy="349200"/>
          </a:xfrm>
          <a:prstGeom prst="roundRect">
            <a:avLst>
              <a:gd name="adj" fmla="val 16667"/>
            </a:avLst>
          </a:prstGeom>
          <a:solidFill>
            <a:srgbClr val="2344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3444B"/>
              </a:solidFill>
              <a:latin typeface="Arial"/>
              <a:ea typeface="Arial"/>
              <a:cs typeface="Arial"/>
              <a:sym typeface="Arial"/>
            </a:endParaRPr>
          </a:p>
        </p:txBody>
      </p:sp>
      <p:sp>
        <p:nvSpPr>
          <p:cNvPr id="382" name="Google Shape;382;p8"/>
          <p:cNvSpPr/>
          <p:nvPr/>
        </p:nvSpPr>
        <p:spPr>
          <a:xfrm>
            <a:off x="-740677" y="396400"/>
            <a:ext cx="349200" cy="349200"/>
          </a:xfrm>
          <a:prstGeom prst="roundRect">
            <a:avLst>
              <a:gd name="adj" fmla="val 16667"/>
            </a:avLst>
          </a:prstGeom>
          <a:solidFill>
            <a:srgbClr val="19A6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D9BE"/>
              </a:solidFill>
              <a:latin typeface="Arial"/>
              <a:ea typeface="Arial"/>
              <a:cs typeface="Arial"/>
              <a:sym typeface="Arial"/>
            </a:endParaRPr>
          </a:p>
        </p:txBody>
      </p:sp>
      <p:sp>
        <p:nvSpPr>
          <p:cNvPr id="383" name="Google Shape;383;p8"/>
          <p:cNvSpPr/>
          <p:nvPr/>
        </p:nvSpPr>
        <p:spPr>
          <a:xfrm>
            <a:off x="-740752" y="792800"/>
            <a:ext cx="349200" cy="349200"/>
          </a:xfrm>
          <a:prstGeom prst="roundRect">
            <a:avLst>
              <a:gd name="adj" fmla="val 16667"/>
            </a:avLst>
          </a:prstGeom>
          <a:solidFill>
            <a:srgbClr val="33D9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D9BE"/>
              </a:solidFill>
              <a:latin typeface="Arial"/>
              <a:ea typeface="Arial"/>
              <a:cs typeface="Arial"/>
              <a:sym typeface="Arial"/>
            </a:endParaRPr>
          </a:p>
        </p:txBody>
      </p:sp>
      <p:sp>
        <p:nvSpPr>
          <p:cNvPr id="384" name="Google Shape;384;p8"/>
          <p:cNvSpPr/>
          <p:nvPr/>
        </p:nvSpPr>
        <p:spPr>
          <a:xfrm>
            <a:off x="-740752" y="1189200"/>
            <a:ext cx="349200" cy="349200"/>
          </a:xfrm>
          <a:prstGeom prst="roundRect">
            <a:avLst>
              <a:gd name="adj" fmla="val 16667"/>
            </a:avLst>
          </a:prstGeom>
          <a:solidFill>
            <a:srgbClr val="002F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2F33"/>
              </a:solidFill>
              <a:latin typeface="Arial"/>
              <a:ea typeface="Arial"/>
              <a:cs typeface="Arial"/>
              <a:sym typeface="Arial"/>
            </a:endParaRPr>
          </a:p>
        </p:txBody>
      </p:sp>
      <p:sp>
        <p:nvSpPr>
          <p:cNvPr id="385" name="Google Shape;385;p8"/>
          <p:cNvSpPr/>
          <p:nvPr/>
        </p:nvSpPr>
        <p:spPr>
          <a:xfrm>
            <a:off x="-740677" y="1585600"/>
            <a:ext cx="349200" cy="349200"/>
          </a:xfrm>
          <a:prstGeom prst="roundRect">
            <a:avLst>
              <a:gd name="adj" fmla="val 16667"/>
            </a:avLst>
          </a:prstGeom>
          <a:solidFill>
            <a:srgbClr val="2344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D9BE"/>
              </a:solidFill>
              <a:latin typeface="Arial"/>
              <a:ea typeface="Arial"/>
              <a:cs typeface="Arial"/>
              <a:sym typeface="Arial"/>
            </a:endParaRPr>
          </a:p>
        </p:txBody>
      </p:sp>
      <p:sp>
        <p:nvSpPr>
          <p:cNvPr id="386" name="Google Shape;386;p8"/>
          <p:cNvSpPr/>
          <p:nvPr/>
        </p:nvSpPr>
        <p:spPr>
          <a:xfrm>
            <a:off x="-740752" y="1982000"/>
            <a:ext cx="349200" cy="349200"/>
          </a:xfrm>
          <a:prstGeom prst="roundRect">
            <a:avLst>
              <a:gd name="adj" fmla="val 16667"/>
            </a:avLst>
          </a:prstGeom>
          <a:solidFill>
            <a:srgbClr val="74C0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D9BE"/>
              </a:solidFill>
              <a:latin typeface="Arial"/>
              <a:ea typeface="Arial"/>
              <a:cs typeface="Arial"/>
              <a:sym typeface="Arial"/>
            </a:endParaRPr>
          </a:p>
        </p:txBody>
      </p:sp>
      <p:sp>
        <p:nvSpPr>
          <p:cNvPr id="387" name="Google Shape;387;p8"/>
          <p:cNvSpPr/>
          <p:nvPr/>
        </p:nvSpPr>
        <p:spPr>
          <a:xfrm>
            <a:off x="-740715" y="2378400"/>
            <a:ext cx="349200" cy="349200"/>
          </a:xfrm>
          <a:prstGeom prst="roundRect">
            <a:avLst>
              <a:gd name="adj" fmla="val 16667"/>
            </a:avLst>
          </a:prstGeom>
          <a:solidFill>
            <a:srgbClr val="3333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2F33"/>
              </a:solidFill>
              <a:latin typeface="Arial"/>
              <a:ea typeface="Arial"/>
              <a:cs typeface="Arial"/>
              <a:sym typeface="Arial"/>
            </a:endParaRPr>
          </a:p>
        </p:txBody>
      </p:sp>
      <p:sp>
        <p:nvSpPr>
          <p:cNvPr id="388" name="Google Shape;388;p8"/>
          <p:cNvSpPr/>
          <p:nvPr/>
        </p:nvSpPr>
        <p:spPr>
          <a:xfrm>
            <a:off x="-740640" y="2774800"/>
            <a:ext cx="349200" cy="349200"/>
          </a:xfrm>
          <a:prstGeom prst="roundRect">
            <a:avLst>
              <a:gd name="adj" fmla="val 16667"/>
            </a:avLst>
          </a:prstGeom>
          <a:solidFill>
            <a:srgbClr val="3E4B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D9BE"/>
              </a:solidFill>
              <a:latin typeface="Arial"/>
              <a:ea typeface="Arial"/>
              <a:cs typeface="Arial"/>
              <a:sym typeface="Arial"/>
            </a:endParaRPr>
          </a:p>
        </p:txBody>
      </p:sp>
      <p:sp>
        <p:nvSpPr>
          <p:cNvPr id="389" name="Google Shape;389;p8"/>
          <p:cNvSpPr/>
          <p:nvPr/>
        </p:nvSpPr>
        <p:spPr>
          <a:xfrm>
            <a:off x="-740715" y="3171200"/>
            <a:ext cx="349200" cy="349200"/>
          </a:xfrm>
          <a:prstGeom prst="roundRect">
            <a:avLst>
              <a:gd name="adj" fmla="val 16667"/>
            </a:avLst>
          </a:prstGeom>
          <a:solidFill>
            <a:srgbClr val="C6C6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D9BE"/>
              </a:solidFill>
              <a:latin typeface="Arial"/>
              <a:ea typeface="Arial"/>
              <a:cs typeface="Arial"/>
              <a:sym typeface="Arial"/>
            </a:endParaRPr>
          </a:p>
        </p:txBody>
      </p:sp>
      <p:pic>
        <p:nvPicPr>
          <p:cNvPr id="390" name="Google Shape;390;p8"/>
          <p:cNvPicPr preferRelativeResize="0"/>
          <p:nvPr/>
        </p:nvPicPr>
        <p:blipFill rotWithShape="1">
          <a:blip r:embed="rId3">
            <a:alphaModFix/>
          </a:blip>
          <a:srcRect r="88419"/>
          <a:stretch/>
        </p:blipFill>
        <p:spPr>
          <a:xfrm>
            <a:off x="0" y="0"/>
            <a:ext cx="769949" cy="6858000"/>
          </a:xfrm>
          <a:prstGeom prst="rect">
            <a:avLst/>
          </a:prstGeom>
          <a:noFill/>
          <a:ln>
            <a:noFill/>
          </a:ln>
        </p:spPr>
      </p:pic>
      <p:sp>
        <p:nvSpPr>
          <p:cNvPr id="391" name="Google Shape;391;p8"/>
          <p:cNvSpPr txBox="1"/>
          <p:nvPr/>
        </p:nvSpPr>
        <p:spPr>
          <a:xfrm>
            <a:off x="5244358" y="253563"/>
            <a:ext cx="4959000" cy="431100"/>
          </a:xfrm>
          <a:prstGeom prst="rect">
            <a:avLst/>
          </a:prstGeom>
          <a:noFill/>
          <a:ln>
            <a:noFill/>
          </a:ln>
        </p:spPr>
        <p:txBody>
          <a:bodyPr spcFirstLastPara="1" wrap="square" lIns="91425" tIns="91425" rIns="91425" bIns="91425" anchor="t" anchorCtr="0">
            <a:spAutoFit/>
          </a:bodyPr>
          <a:lstStyle/>
          <a:p>
            <a:pPr marL="514350" marR="0" lvl="0" indent="-514350" algn="r" rtl="0">
              <a:lnSpc>
                <a:spcPct val="100000"/>
              </a:lnSpc>
              <a:spcBef>
                <a:spcPts val="0"/>
              </a:spcBef>
              <a:spcAft>
                <a:spcPts val="0"/>
              </a:spcAft>
              <a:buClr>
                <a:srgbClr val="000000"/>
              </a:buClr>
              <a:buSzPts val="1600"/>
              <a:buFont typeface="Arial"/>
              <a:buNone/>
            </a:pPr>
            <a:r>
              <a:rPr lang="es-ES" sz="1600" b="0" i="0" u="none" strike="noStrike" cap="none">
                <a:solidFill>
                  <a:srgbClr val="CCCCCC"/>
                </a:solidFill>
                <a:latin typeface="Montserrat ExtraLight"/>
                <a:ea typeface="Montserrat ExtraLight"/>
                <a:cs typeface="Montserrat ExtraLight"/>
                <a:sym typeface="Montserrat ExtraLight"/>
              </a:rPr>
              <a:t>TÍTULO CAPSTONE/Nombre alumno/</a:t>
            </a:r>
            <a:endParaRPr sz="1600" b="0" i="0" u="none" strike="noStrike" cap="none">
              <a:solidFill>
                <a:srgbClr val="CCCCCC"/>
              </a:solidFill>
              <a:latin typeface="Montserrat ExtraLight"/>
              <a:ea typeface="Montserrat ExtraLight"/>
              <a:cs typeface="Montserrat ExtraLight"/>
              <a:sym typeface="Montserrat ExtraLight"/>
            </a:endParaRPr>
          </a:p>
        </p:txBody>
      </p:sp>
      <p:sp>
        <p:nvSpPr>
          <p:cNvPr id="392" name="Google Shape;392;p8"/>
          <p:cNvSpPr/>
          <p:nvPr/>
        </p:nvSpPr>
        <p:spPr>
          <a:xfrm>
            <a:off x="1717575" y="2590825"/>
            <a:ext cx="125100" cy="1032300"/>
          </a:xfrm>
          <a:prstGeom prst="rect">
            <a:avLst/>
          </a:prstGeom>
          <a:solidFill>
            <a:srgbClr val="FFFFFF"/>
          </a:solidFill>
          <a:ln>
            <a:noFill/>
          </a:ln>
        </p:spPr>
        <p:txBody>
          <a:bodyPr spcFirstLastPara="1" wrap="square" lIns="91450" tIns="91450" rIns="91450" bIns="914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8" descr="Google Shape;319;p34"/>
          <p:cNvSpPr txBox="1"/>
          <p:nvPr/>
        </p:nvSpPr>
        <p:spPr>
          <a:xfrm>
            <a:off x="2913075" y="965000"/>
            <a:ext cx="7901100" cy="600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33D9BE"/>
              </a:buClr>
              <a:buSzPts val="2700"/>
              <a:buFont typeface="Oswald Medium"/>
              <a:buNone/>
            </a:pPr>
            <a:r>
              <a:rPr lang="es-ES" sz="2700" b="0" i="0" u="none" strike="noStrike" cap="none">
                <a:solidFill>
                  <a:srgbClr val="33D9BE"/>
                </a:solidFill>
                <a:latin typeface="Oswald Medium"/>
                <a:ea typeface="Oswald Medium"/>
                <a:cs typeface="Oswald Medium"/>
                <a:sym typeface="Oswald Medium"/>
              </a:rPr>
              <a:t>CONCLUSIONES Y TRABAJO FUTURO</a:t>
            </a:r>
            <a:r>
              <a:rPr lang="es-ES" sz="2700" b="0" i="0" u="none" strike="noStrike" cap="none">
                <a:solidFill>
                  <a:srgbClr val="C6C6C6"/>
                </a:solidFill>
                <a:latin typeface="Oswald Light"/>
                <a:ea typeface="Oswald Light"/>
                <a:cs typeface="Oswald Light"/>
                <a:sym typeface="Oswald Light"/>
              </a:rPr>
              <a:t>_Subtítulo si lo hay</a:t>
            </a:r>
            <a:endParaRPr sz="1400" b="0" i="0" u="none" strike="noStrike" cap="none">
              <a:solidFill>
                <a:srgbClr val="000000"/>
              </a:solidFill>
              <a:latin typeface="Arial"/>
              <a:ea typeface="Arial"/>
              <a:cs typeface="Arial"/>
              <a:sym typeface="Arial"/>
            </a:endParaRPr>
          </a:p>
        </p:txBody>
      </p:sp>
      <p:cxnSp>
        <p:nvCxnSpPr>
          <p:cNvPr id="394" name="Google Shape;394;p8" descr="Google Shape;320;p34"/>
          <p:cNvCxnSpPr/>
          <p:nvPr/>
        </p:nvCxnSpPr>
        <p:spPr>
          <a:xfrm rot="10800000">
            <a:off x="761975" y="1149150"/>
            <a:ext cx="854100" cy="0"/>
          </a:xfrm>
          <a:prstGeom prst="straightConnector1">
            <a:avLst/>
          </a:prstGeom>
          <a:noFill/>
          <a:ln w="28575" cap="flat" cmpd="sng">
            <a:solidFill>
              <a:srgbClr val="33D9BE"/>
            </a:solidFill>
            <a:prstDash val="solid"/>
            <a:round/>
            <a:headEnd type="none" w="sm" len="sm"/>
            <a:tailEnd type="none" w="sm" len="sm"/>
          </a:ln>
        </p:spPr>
      </p:cxnSp>
      <p:sp>
        <p:nvSpPr>
          <p:cNvPr id="395" name="Google Shape;395;p8" descr="Google Shape;321;p34"/>
          <p:cNvSpPr/>
          <p:nvPr/>
        </p:nvSpPr>
        <p:spPr>
          <a:xfrm>
            <a:off x="1616075" y="1045963"/>
            <a:ext cx="204900" cy="204900"/>
          </a:xfrm>
          <a:prstGeom prst="ellipse">
            <a:avLst/>
          </a:prstGeom>
          <a:noFill/>
          <a:ln w="38100" cap="flat" cmpd="sng">
            <a:solidFill>
              <a:srgbClr val="33D9BE"/>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8" descr="Google Shape;254;p32"/>
          <p:cNvSpPr/>
          <p:nvPr/>
        </p:nvSpPr>
        <p:spPr>
          <a:xfrm>
            <a:off x="2121336" y="845461"/>
            <a:ext cx="567600" cy="567600"/>
          </a:xfrm>
          <a:prstGeom prst="roundRect">
            <a:avLst>
              <a:gd name="adj" fmla="val 3600"/>
            </a:avLst>
          </a:prstGeom>
          <a:solidFill>
            <a:srgbClr val="107E8C"/>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8" descr="Google Shape;269;p32"/>
          <p:cNvSpPr txBox="1"/>
          <p:nvPr/>
        </p:nvSpPr>
        <p:spPr>
          <a:xfrm>
            <a:off x="2235042" y="852513"/>
            <a:ext cx="498300" cy="600300"/>
          </a:xfrm>
          <a:prstGeom prst="rect">
            <a:avLst/>
          </a:prstGeom>
          <a:noFill/>
          <a:ln>
            <a:noFill/>
          </a:ln>
        </p:spPr>
        <p:txBody>
          <a:bodyPr spcFirstLastPara="1" wrap="square" lIns="91450" tIns="91450" rIns="91450" bIns="91450" anchor="t" anchorCtr="0">
            <a:spAutoFit/>
          </a:bodyPr>
          <a:lstStyle/>
          <a:p>
            <a:pPr marL="0" marR="0" lvl="0" indent="0" algn="l" rtl="0">
              <a:lnSpc>
                <a:spcPct val="100000"/>
              </a:lnSpc>
              <a:spcBef>
                <a:spcPts val="0"/>
              </a:spcBef>
              <a:spcAft>
                <a:spcPts val="0"/>
              </a:spcAft>
              <a:buClr>
                <a:srgbClr val="FFFFFF"/>
              </a:buClr>
              <a:buSzPts val="2700"/>
              <a:buFont typeface="Oswald Medium"/>
              <a:buNone/>
            </a:pPr>
            <a:r>
              <a:rPr lang="es-ES" sz="2700" b="0" i="0" u="none" strike="noStrike" cap="none">
                <a:solidFill>
                  <a:srgbClr val="FFFFFF"/>
                </a:solidFill>
                <a:latin typeface="Oswald Medium"/>
                <a:ea typeface="Oswald Medium"/>
                <a:cs typeface="Oswald Medium"/>
                <a:sym typeface="Oswald Medium"/>
              </a:rPr>
              <a:t>5.</a:t>
            </a:r>
            <a:endParaRPr sz="1400" b="0" i="0" u="none" strike="noStrike" cap="none">
              <a:solidFill>
                <a:srgbClr val="000000"/>
              </a:solidFill>
              <a:latin typeface="Arial"/>
              <a:ea typeface="Arial"/>
              <a:cs typeface="Arial"/>
              <a:sym typeface="Arial"/>
            </a:endParaRPr>
          </a:p>
        </p:txBody>
      </p:sp>
      <p:sp>
        <p:nvSpPr>
          <p:cNvPr id="398" name="Google Shape;398;p8" descr="Google Shape;193;p30"/>
          <p:cNvSpPr/>
          <p:nvPr/>
        </p:nvSpPr>
        <p:spPr>
          <a:xfrm>
            <a:off x="2913075" y="1641449"/>
            <a:ext cx="8889300" cy="1822500"/>
          </a:xfrm>
          <a:prstGeom prst="roundRect">
            <a:avLst>
              <a:gd name="adj" fmla="val 2816"/>
            </a:avLst>
          </a:prstGeom>
          <a:noFill/>
          <a:ln w="28575" cap="flat" cmpd="sng">
            <a:solidFill>
              <a:srgbClr val="00C3C3"/>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8" descr="Google Shape;578;p42"/>
          <p:cNvSpPr txBox="1"/>
          <p:nvPr/>
        </p:nvSpPr>
        <p:spPr>
          <a:xfrm>
            <a:off x="3231525" y="1795263"/>
            <a:ext cx="8252400" cy="1535100"/>
          </a:xfrm>
          <a:prstGeom prst="rect">
            <a:avLst/>
          </a:prstGeom>
          <a:noFill/>
          <a:ln>
            <a:noFill/>
          </a:ln>
        </p:spPr>
        <p:txBody>
          <a:bodyPr spcFirstLastPara="1" wrap="square" lIns="162525" tIns="162525" rIns="162525" bIns="162525" anchor="t" anchorCtr="0">
            <a:spAutoFit/>
          </a:bodyPr>
          <a:lstStyle/>
          <a:p>
            <a:pPr marL="228600" marR="0" lvl="0" indent="-228600" algn="l" rtl="0">
              <a:lnSpc>
                <a:spcPct val="115000"/>
              </a:lnSpc>
              <a:spcBef>
                <a:spcPts val="0"/>
              </a:spcBef>
              <a:spcAft>
                <a:spcPts val="0"/>
              </a:spcAft>
              <a:buClr>
                <a:srgbClr val="424242"/>
              </a:buClr>
              <a:buSzPts val="200"/>
              <a:buFont typeface="Montserrat"/>
              <a:buChar char="•"/>
            </a:pPr>
            <a:r>
              <a:rPr lang="es-ES" sz="1400" b="0" i="0" u="none" strike="noStrike" cap="none">
                <a:solidFill>
                  <a:srgbClr val="33D9BE"/>
                </a:solidFill>
                <a:latin typeface="Montserrat ExtraBold"/>
                <a:ea typeface="Montserrat ExtraBold"/>
                <a:cs typeface="Montserrat ExtraBold"/>
                <a:sym typeface="Montserrat ExtraBold"/>
              </a:rPr>
              <a:t>&gt;&gt; </a:t>
            </a:r>
            <a:r>
              <a:rPr lang="es-ES" sz="1400" b="1" i="0" u="none" strike="noStrike" cap="none">
                <a:solidFill>
                  <a:srgbClr val="424242"/>
                </a:solidFill>
                <a:latin typeface="Montserrat"/>
                <a:ea typeface="Montserrat"/>
                <a:cs typeface="Montserrat"/>
                <a:sym typeface="Montserrat"/>
              </a:rPr>
              <a:t>La última sección resume todo el trabajo realizado, y destaca los principales logros obtenidos. Debe ser auto-contenida, de forma que una persona que lea sólo esta sección, se haga una idea clara sobre el trabajo y su alcance. Es importante, asimismo, incluir un apartado de trabajo futuro, que describa las posibles vías de continuación y mejora del trabajo realizado:</a:t>
            </a:r>
            <a:endParaRPr sz="1500" b="0" i="0" u="none" strike="noStrike" cap="none">
              <a:solidFill>
                <a:srgbClr val="000000"/>
              </a:solidFill>
              <a:latin typeface="Arial"/>
              <a:ea typeface="Arial"/>
              <a:cs typeface="Arial"/>
              <a:sym typeface="Arial"/>
            </a:endParaRPr>
          </a:p>
        </p:txBody>
      </p:sp>
      <p:sp>
        <p:nvSpPr>
          <p:cNvPr id="400" name="Google Shape;400;p8" descr="Google Shape;493;p41"/>
          <p:cNvSpPr txBox="1"/>
          <p:nvPr/>
        </p:nvSpPr>
        <p:spPr>
          <a:xfrm>
            <a:off x="3567105" y="3757600"/>
            <a:ext cx="1524900" cy="677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4048"/>
              </a:buClr>
              <a:buSzPts val="1500"/>
              <a:buFont typeface="Montserrat Medium"/>
              <a:buNone/>
            </a:pPr>
            <a:r>
              <a:rPr lang="es-ES" sz="2000" b="0" i="0" u="none" strike="noStrike" cap="none">
                <a:solidFill>
                  <a:srgbClr val="33D9BE"/>
                </a:solidFill>
                <a:latin typeface="Oswald Medium"/>
                <a:ea typeface="Oswald Medium"/>
                <a:cs typeface="Oswald Medium"/>
                <a:sym typeface="Oswald Medium"/>
              </a:rPr>
              <a:t>&gt; </a:t>
            </a:r>
            <a:r>
              <a:rPr lang="es-ES" sz="1700" b="0" i="0" u="none" strike="noStrike" cap="none">
                <a:solidFill>
                  <a:srgbClr val="107E8C"/>
                </a:solidFill>
                <a:latin typeface="Oswald Medium"/>
                <a:ea typeface="Oswald Medium"/>
                <a:cs typeface="Oswald Medium"/>
                <a:sym typeface="Oswald Medium"/>
              </a:rPr>
              <a:t>CONCLUSIÓN_1</a:t>
            </a:r>
            <a:endParaRPr sz="1700" b="0" i="0" u="none" strike="noStrike" cap="none">
              <a:solidFill>
                <a:srgbClr val="107E8C"/>
              </a:solidFill>
              <a:latin typeface="Oswald Medium"/>
              <a:ea typeface="Oswald Medium"/>
              <a:cs typeface="Oswald Medium"/>
              <a:sym typeface="Oswald Medium"/>
            </a:endParaRPr>
          </a:p>
          <a:p>
            <a:pPr marL="0" marR="0" lvl="0" indent="0" algn="l" rtl="0">
              <a:lnSpc>
                <a:spcPct val="100000"/>
              </a:lnSpc>
              <a:spcBef>
                <a:spcPts val="0"/>
              </a:spcBef>
              <a:spcAft>
                <a:spcPts val="0"/>
              </a:spcAft>
              <a:buClr>
                <a:srgbClr val="004048"/>
              </a:buClr>
              <a:buSzPts val="1500"/>
              <a:buFont typeface="Montserrat Medium"/>
              <a:buNone/>
            </a:pPr>
            <a:r>
              <a:rPr lang="es-ES" sz="1200" b="0" i="0" u="none" strike="noStrike" cap="none">
                <a:solidFill>
                  <a:srgbClr val="004048"/>
                </a:solidFill>
                <a:latin typeface="Montserrat Medium"/>
                <a:ea typeface="Montserrat Medium"/>
                <a:cs typeface="Montserrat Medium"/>
                <a:sym typeface="Montserrat Medium"/>
              </a:rPr>
              <a:t>Texto descriptivo</a:t>
            </a:r>
            <a:endParaRPr sz="1200" b="0" i="0" u="none" strike="noStrike" cap="none">
              <a:solidFill>
                <a:srgbClr val="004048"/>
              </a:solidFill>
              <a:latin typeface="Montserrat Medium"/>
              <a:ea typeface="Montserrat Medium"/>
              <a:cs typeface="Montserrat Medium"/>
              <a:sym typeface="Montserrat Medium"/>
            </a:endParaRPr>
          </a:p>
          <a:p>
            <a:pPr marL="0" marR="0" lvl="0" indent="0" algn="l" rtl="0">
              <a:lnSpc>
                <a:spcPct val="100000"/>
              </a:lnSpc>
              <a:spcBef>
                <a:spcPts val="0"/>
              </a:spcBef>
              <a:spcAft>
                <a:spcPts val="0"/>
              </a:spcAft>
              <a:buClr>
                <a:srgbClr val="004048"/>
              </a:buClr>
              <a:buSzPts val="1500"/>
              <a:buFont typeface="Montserrat Medium"/>
              <a:buNone/>
            </a:pPr>
            <a:r>
              <a:rPr lang="es-ES" sz="1200" b="0" i="0" u="none" strike="noStrike" cap="none">
                <a:solidFill>
                  <a:srgbClr val="004048"/>
                </a:solidFill>
                <a:latin typeface="Montserrat Medium"/>
                <a:ea typeface="Montserrat Medium"/>
                <a:cs typeface="Montserrat Medium"/>
                <a:sym typeface="Montserrat Medium"/>
              </a:rPr>
              <a:t> de la conclusión</a:t>
            </a:r>
            <a:endParaRPr sz="1100" b="0" i="0" u="none" strike="noStrike" cap="none">
              <a:solidFill>
                <a:srgbClr val="000000"/>
              </a:solidFill>
              <a:latin typeface="Arial"/>
              <a:ea typeface="Arial"/>
              <a:cs typeface="Arial"/>
              <a:sym typeface="Arial"/>
            </a:endParaRPr>
          </a:p>
        </p:txBody>
      </p:sp>
      <p:pic>
        <p:nvPicPr>
          <p:cNvPr id="401" name="Google Shape;401;p8"/>
          <p:cNvPicPr preferRelativeResize="0"/>
          <p:nvPr/>
        </p:nvPicPr>
        <p:blipFill rotWithShape="1">
          <a:blip r:embed="rId4">
            <a:alphaModFix/>
          </a:blip>
          <a:srcRect/>
          <a:stretch/>
        </p:blipFill>
        <p:spPr>
          <a:xfrm>
            <a:off x="2913074" y="3757576"/>
            <a:ext cx="498300" cy="449405"/>
          </a:xfrm>
          <a:prstGeom prst="rect">
            <a:avLst/>
          </a:prstGeom>
          <a:noFill/>
          <a:ln>
            <a:noFill/>
          </a:ln>
        </p:spPr>
      </p:pic>
      <p:sp>
        <p:nvSpPr>
          <p:cNvPr id="402" name="Google Shape;402;p8" descr="Google Shape;493;p41"/>
          <p:cNvSpPr txBox="1"/>
          <p:nvPr/>
        </p:nvSpPr>
        <p:spPr>
          <a:xfrm>
            <a:off x="5787455" y="3757613"/>
            <a:ext cx="1524900" cy="677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4048"/>
              </a:buClr>
              <a:buSzPts val="1500"/>
              <a:buFont typeface="Montserrat Medium"/>
              <a:buNone/>
            </a:pPr>
            <a:r>
              <a:rPr lang="es-ES" sz="2000" b="0" i="0" u="none" strike="noStrike" cap="none">
                <a:solidFill>
                  <a:srgbClr val="33D9BE"/>
                </a:solidFill>
                <a:latin typeface="Oswald Medium"/>
                <a:ea typeface="Oswald Medium"/>
                <a:cs typeface="Oswald Medium"/>
                <a:sym typeface="Oswald Medium"/>
              </a:rPr>
              <a:t>&gt; </a:t>
            </a:r>
            <a:r>
              <a:rPr lang="es-ES" sz="1700" b="0" i="0" u="none" strike="noStrike" cap="none">
                <a:solidFill>
                  <a:srgbClr val="107E8C"/>
                </a:solidFill>
                <a:latin typeface="Oswald Medium"/>
                <a:ea typeface="Oswald Medium"/>
                <a:cs typeface="Oswald Medium"/>
                <a:sym typeface="Oswald Medium"/>
              </a:rPr>
              <a:t>CONCLUSIÓN_2</a:t>
            </a:r>
            <a:endParaRPr sz="1700" b="0" i="0" u="none" strike="noStrike" cap="none">
              <a:solidFill>
                <a:srgbClr val="107E8C"/>
              </a:solidFill>
              <a:latin typeface="Oswald Medium"/>
              <a:ea typeface="Oswald Medium"/>
              <a:cs typeface="Oswald Medium"/>
              <a:sym typeface="Oswald Medium"/>
            </a:endParaRPr>
          </a:p>
          <a:p>
            <a:pPr marL="0" marR="0" lvl="0" indent="0" algn="l" rtl="0">
              <a:lnSpc>
                <a:spcPct val="100000"/>
              </a:lnSpc>
              <a:spcBef>
                <a:spcPts val="0"/>
              </a:spcBef>
              <a:spcAft>
                <a:spcPts val="0"/>
              </a:spcAft>
              <a:buClr>
                <a:srgbClr val="004048"/>
              </a:buClr>
              <a:buSzPts val="1500"/>
              <a:buFont typeface="Montserrat Medium"/>
              <a:buNone/>
            </a:pPr>
            <a:r>
              <a:rPr lang="es-ES" sz="1200" b="0" i="0" u="none" strike="noStrike" cap="none">
                <a:solidFill>
                  <a:srgbClr val="004048"/>
                </a:solidFill>
                <a:latin typeface="Montserrat Medium"/>
                <a:ea typeface="Montserrat Medium"/>
                <a:cs typeface="Montserrat Medium"/>
                <a:sym typeface="Montserrat Medium"/>
              </a:rPr>
              <a:t>Texto descriptivo</a:t>
            </a:r>
            <a:endParaRPr sz="1200" b="0" i="0" u="none" strike="noStrike" cap="none">
              <a:solidFill>
                <a:srgbClr val="004048"/>
              </a:solidFill>
              <a:latin typeface="Montserrat Medium"/>
              <a:ea typeface="Montserrat Medium"/>
              <a:cs typeface="Montserrat Medium"/>
              <a:sym typeface="Montserrat Medium"/>
            </a:endParaRPr>
          </a:p>
          <a:p>
            <a:pPr marL="0" marR="0" lvl="0" indent="0" algn="l" rtl="0">
              <a:lnSpc>
                <a:spcPct val="100000"/>
              </a:lnSpc>
              <a:spcBef>
                <a:spcPts val="0"/>
              </a:spcBef>
              <a:spcAft>
                <a:spcPts val="0"/>
              </a:spcAft>
              <a:buClr>
                <a:srgbClr val="004048"/>
              </a:buClr>
              <a:buSzPts val="1500"/>
              <a:buFont typeface="Montserrat Medium"/>
              <a:buNone/>
            </a:pPr>
            <a:r>
              <a:rPr lang="es-ES" sz="1200" b="0" i="0" u="none" strike="noStrike" cap="none">
                <a:solidFill>
                  <a:srgbClr val="004048"/>
                </a:solidFill>
                <a:latin typeface="Montserrat Medium"/>
                <a:ea typeface="Montserrat Medium"/>
                <a:cs typeface="Montserrat Medium"/>
                <a:sym typeface="Montserrat Medium"/>
              </a:rPr>
              <a:t> de la conclusión</a:t>
            </a:r>
            <a:endParaRPr sz="1100" b="0" i="0" u="none" strike="noStrike" cap="none">
              <a:solidFill>
                <a:srgbClr val="000000"/>
              </a:solidFill>
              <a:latin typeface="Arial"/>
              <a:ea typeface="Arial"/>
              <a:cs typeface="Arial"/>
              <a:sym typeface="Arial"/>
            </a:endParaRPr>
          </a:p>
        </p:txBody>
      </p:sp>
      <p:sp>
        <p:nvSpPr>
          <p:cNvPr id="403" name="Google Shape;403;p8" descr="Google Shape;493;p41"/>
          <p:cNvSpPr txBox="1"/>
          <p:nvPr/>
        </p:nvSpPr>
        <p:spPr>
          <a:xfrm>
            <a:off x="8047880" y="3757600"/>
            <a:ext cx="1524900" cy="677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4048"/>
              </a:buClr>
              <a:buSzPts val="1500"/>
              <a:buFont typeface="Montserrat Medium"/>
              <a:buNone/>
            </a:pPr>
            <a:r>
              <a:rPr lang="es-ES" sz="2000" b="0" i="0" u="none" strike="noStrike" cap="none">
                <a:solidFill>
                  <a:srgbClr val="33D9BE"/>
                </a:solidFill>
                <a:latin typeface="Oswald Medium"/>
                <a:ea typeface="Oswald Medium"/>
                <a:cs typeface="Oswald Medium"/>
                <a:sym typeface="Oswald Medium"/>
              </a:rPr>
              <a:t>&gt; </a:t>
            </a:r>
            <a:r>
              <a:rPr lang="es-ES" sz="1700" b="0" i="0" u="none" strike="noStrike" cap="none">
                <a:solidFill>
                  <a:srgbClr val="107E8C"/>
                </a:solidFill>
                <a:latin typeface="Oswald Medium"/>
                <a:ea typeface="Oswald Medium"/>
                <a:cs typeface="Oswald Medium"/>
                <a:sym typeface="Oswald Medium"/>
              </a:rPr>
              <a:t>CONCLUSIÓN_3</a:t>
            </a:r>
            <a:endParaRPr sz="1700" b="0" i="0" u="none" strike="noStrike" cap="none">
              <a:solidFill>
                <a:srgbClr val="107E8C"/>
              </a:solidFill>
              <a:latin typeface="Oswald Medium"/>
              <a:ea typeface="Oswald Medium"/>
              <a:cs typeface="Oswald Medium"/>
              <a:sym typeface="Oswald Medium"/>
            </a:endParaRPr>
          </a:p>
          <a:p>
            <a:pPr marL="0" marR="0" lvl="0" indent="0" algn="l" rtl="0">
              <a:lnSpc>
                <a:spcPct val="100000"/>
              </a:lnSpc>
              <a:spcBef>
                <a:spcPts val="0"/>
              </a:spcBef>
              <a:spcAft>
                <a:spcPts val="0"/>
              </a:spcAft>
              <a:buClr>
                <a:srgbClr val="004048"/>
              </a:buClr>
              <a:buSzPts val="1500"/>
              <a:buFont typeface="Montserrat Medium"/>
              <a:buNone/>
            </a:pPr>
            <a:r>
              <a:rPr lang="es-ES" sz="1200" b="0" i="0" u="none" strike="noStrike" cap="none">
                <a:solidFill>
                  <a:srgbClr val="004048"/>
                </a:solidFill>
                <a:latin typeface="Montserrat Medium"/>
                <a:ea typeface="Montserrat Medium"/>
                <a:cs typeface="Montserrat Medium"/>
                <a:sym typeface="Montserrat Medium"/>
              </a:rPr>
              <a:t>Texto descriptivo</a:t>
            </a:r>
            <a:endParaRPr sz="1200" b="0" i="0" u="none" strike="noStrike" cap="none">
              <a:solidFill>
                <a:srgbClr val="004048"/>
              </a:solidFill>
              <a:latin typeface="Montserrat Medium"/>
              <a:ea typeface="Montserrat Medium"/>
              <a:cs typeface="Montserrat Medium"/>
              <a:sym typeface="Montserrat Medium"/>
            </a:endParaRPr>
          </a:p>
          <a:p>
            <a:pPr marL="0" marR="0" lvl="0" indent="0" algn="l" rtl="0">
              <a:lnSpc>
                <a:spcPct val="100000"/>
              </a:lnSpc>
              <a:spcBef>
                <a:spcPts val="0"/>
              </a:spcBef>
              <a:spcAft>
                <a:spcPts val="0"/>
              </a:spcAft>
              <a:buClr>
                <a:srgbClr val="004048"/>
              </a:buClr>
              <a:buSzPts val="1500"/>
              <a:buFont typeface="Montserrat Medium"/>
              <a:buNone/>
            </a:pPr>
            <a:r>
              <a:rPr lang="es-ES" sz="1200" b="0" i="0" u="none" strike="noStrike" cap="none">
                <a:solidFill>
                  <a:srgbClr val="004048"/>
                </a:solidFill>
                <a:latin typeface="Montserrat Medium"/>
                <a:ea typeface="Montserrat Medium"/>
                <a:cs typeface="Montserrat Medium"/>
                <a:sym typeface="Montserrat Medium"/>
              </a:rPr>
              <a:t> de la conclusión</a:t>
            </a:r>
            <a:endParaRPr sz="1100" b="0" i="0" u="none" strike="noStrike" cap="none">
              <a:solidFill>
                <a:srgbClr val="000000"/>
              </a:solidFill>
              <a:latin typeface="Arial"/>
              <a:ea typeface="Arial"/>
              <a:cs typeface="Arial"/>
              <a:sym typeface="Arial"/>
            </a:endParaRPr>
          </a:p>
        </p:txBody>
      </p:sp>
      <p:pic>
        <p:nvPicPr>
          <p:cNvPr id="404" name="Google Shape;404;p8"/>
          <p:cNvPicPr preferRelativeResize="0"/>
          <p:nvPr/>
        </p:nvPicPr>
        <p:blipFill rotWithShape="1">
          <a:blip r:embed="rId4">
            <a:alphaModFix/>
          </a:blip>
          <a:srcRect/>
          <a:stretch/>
        </p:blipFill>
        <p:spPr>
          <a:xfrm>
            <a:off x="7450999" y="3757576"/>
            <a:ext cx="498300" cy="449405"/>
          </a:xfrm>
          <a:prstGeom prst="rect">
            <a:avLst/>
          </a:prstGeom>
          <a:noFill/>
          <a:ln>
            <a:noFill/>
          </a:ln>
        </p:spPr>
      </p:pic>
      <p:sp>
        <p:nvSpPr>
          <p:cNvPr id="405" name="Google Shape;405;p8" descr="Google Shape;493;p41"/>
          <p:cNvSpPr txBox="1"/>
          <p:nvPr/>
        </p:nvSpPr>
        <p:spPr>
          <a:xfrm>
            <a:off x="10316805" y="3757638"/>
            <a:ext cx="1524900" cy="677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4048"/>
              </a:buClr>
              <a:buSzPts val="1500"/>
              <a:buFont typeface="Montserrat Medium"/>
              <a:buNone/>
            </a:pPr>
            <a:r>
              <a:rPr lang="es-ES" sz="2000" b="0" i="0" u="none" strike="noStrike" cap="none">
                <a:solidFill>
                  <a:srgbClr val="33D9BE"/>
                </a:solidFill>
                <a:latin typeface="Oswald Medium"/>
                <a:ea typeface="Oswald Medium"/>
                <a:cs typeface="Oswald Medium"/>
                <a:sym typeface="Oswald Medium"/>
              </a:rPr>
              <a:t>&gt; </a:t>
            </a:r>
            <a:r>
              <a:rPr lang="es-ES" sz="1700" b="0" i="0" u="none" strike="noStrike" cap="none">
                <a:solidFill>
                  <a:srgbClr val="107E8C"/>
                </a:solidFill>
                <a:latin typeface="Oswald Medium"/>
                <a:ea typeface="Oswald Medium"/>
                <a:cs typeface="Oswald Medium"/>
                <a:sym typeface="Oswald Medium"/>
              </a:rPr>
              <a:t>CONCLUSIÓN_4</a:t>
            </a:r>
            <a:endParaRPr sz="1700" b="0" i="0" u="none" strike="noStrike" cap="none">
              <a:solidFill>
                <a:srgbClr val="107E8C"/>
              </a:solidFill>
              <a:latin typeface="Oswald Medium"/>
              <a:ea typeface="Oswald Medium"/>
              <a:cs typeface="Oswald Medium"/>
              <a:sym typeface="Oswald Medium"/>
            </a:endParaRPr>
          </a:p>
          <a:p>
            <a:pPr marL="0" marR="0" lvl="0" indent="0" algn="l" rtl="0">
              <a:lnSpc>
                <a:spcPct val="100000"/>
              </a:lnSpc>
              <a:spcBef>
                <a:spcPts val="0"/>
              </a:spcBef>
              <a:spcAft>
                <a:spcPts val="0"/>
              </a:spcAft>
              <a:buClr>
                <a:srgbClr val="004048"/>
              </a:buClr>
              <a:buSzPts val="1500"/>
              <a:buFont typeface="Montserrat Medium"/>
              <a:buNone/>
            </a:pPr>
            <a:r>
              <a:rPr lang="es-ES" sz="1200" b="0" i="0" u="none" strike="noStrike" cap="none">
                <a:solidFill>
                  <a:srgbClr val="004048"/>
                </a:solidFill>
                <a:latin typeface="Montserrat Medium"/>
                <a:ea typeface="Montserrat Medium"/>
                <a:cs typeface="Montserrat Medium"/>
                <a:sym typeface="Montserrat Medium"/>
              </a:rPr>
              <a:t>Texto descriptivo</a:t>
            </a:r>
            <a:endParaRPr sz="1200" b="0" i="0" u="none" strike="noStrike" cap="none">
              <a:solidFill>
                <a:srgbClr val="004048"/>
              </a:solidFill>
              <a:latin typeface="Montserrat Medium"/>
              <a:ea typeface="Montserrat Medium"/>
              <a:cs typeface="Montserrat Medium"/>
              <a:sym typeface="Montserrat Medium"/>
            </a:endParaRPr>
          </a:p>
          <a:p>
            <a:pPr marL="0" marR="0" lvl="0" indent="0" algn="l" rtl="0">
              <a:lnSpc>
                <a:spcPct val="100000"/>
              </a:lnSpc>
              <a:spcBef>
                <a:spcPts val="0"/>
              </a:spcBef>
              <a:spcAft>
                <a:spcPts val="0"/>
              </a:spcAft>
              <a:buClr>
                <a:srgbClr val="004048"/>
              </a:buClr>
              <a:buSzPts val="1500"/>
              <a:buFont typeface="Montserrat Medium"/>
              <a:buNone/>
            </a:pPr>
            <a:r>
              <a:rPr lang="es-ES" sz="1200" b="0" i="0" u="none" strike="noStrike" cap="none">
                <a:solidFill>
                  <a:srgbClr val="004048"/>
                </a:solidFill>
                <a:latin typeface="Montserrat Medium"/>
                <a:ea typeface="Montserrat Medium"/>
                <a:cs typeface="Montserrat Medium"/>
                <a:sym typeface="Montserrat Medium"/>
              </a:rPr>
              <a:t> de la conclusión</a:t>
            </a:r>
            <a:endParaRPr sz="1100" b="0" i="0" u="none" strike="noStrike" cap="none">
              <a:solidFill>
                <a:srgbClr val="000000"/>
              </a:solidFill>
              <a:latin typeface="Arial"/>
              <a:ea typeface="Arial"/>
              <a:cs typeface="Arial"/>
              <a:sym typeface="Arial"/>
            </a:endParaRPr>
          </a:p>
        </p:txBody>
      </p:sp>
      <p:pic>
        <p:nvPicPr>
          <p:cNvPr id="406" name="Google Shape;406;p8"/>
          <p:cNvPicPr preferRelativeResize="0"/>
          <p:nvPr/>
        </p:nvPicPr>
        <p:blipFill rotWithShape="1">
          <a:blip r:embed="rId5">
            <a:alphaModFix/>
          </a:blip>
          <a:srcRect/>
          <a:stretch/>
        </p:blipFill>
        <p:spPr>
          <a:xfrm>
            <a:off x="5265125" y="3824824"/>
            <a:ext cx="349200" cy="314914"/>
          </a:xfrm>
          <a:prstGeom prst="rect">
            <a:avLst/>
          </a:prstGeom>
          <a:noFill/>
          <a:ln>
            <a:noFill/>
          </a:ln>
        </p:spPr>
      </p:pic>
      <p:pic>
        <p:nvPicPr>
          <p:cNvPr id="407" name="Google Shape;407;p8"/>
          <p:cNvPicPr preferRelativeResize="0"/>
          <p:nvPr/>
        </p:nvPicPr>
        <p:blipFill rotWithShape="1">
          <a:blip r:embed="rId6">
            <a:alphaModFix/>
          </a:blip>
          <a:srcRect/>
          <a:stretch/>
        </p:blipFill>
        <p:spPr>
          <a:xfrm>
            <a:off x="9732227" y="3824799"/>
            <a:ext cx="387174" cy="349200"/>
          </a:xfrm>
          <a:prstGeom prst="rect">
            <a:avLst/>
          </a:prstGeom>
          <a:noFill/>
          <a:ln>
            <a:noFill/>
          </a:ln>
        </p:spPr>
      </p:pic>
      <p:sp>
        <p:nvSpPr>
          <p:cNvPr id="408" name="Google Shape;408;p8"/>
          <p:cNvSpPr txBox="1"/>
          <p:nvPr/>
        </p:nvSpPr>
        <p:spPr>
          <a:xfrm>
            <a:off x="5760836" y="5077900"/>
            <a:ext cx="3193800" cy="1588800"/>
          </a:xfrm>
          <a:prstGeom prst="rect">
            <a:avLst/>
          </a:prstGeom>
          <a:noFill/>
          <a:ln>
            <a:noFill/>
          </a:ln>
        </p:spPr>
        <p:txBody>
          <a:bodyPr spcFirstLastPara="1" wrap="square" lIns="91450" tIns="91450" rIns="91450" bIns="91450" anchor="ctr" anchorCtr="0">
            <a:noAutofit/>
          </a:bodyPr>
          <a:lstStyle/>
          <a:p>
            <a:pPr marL="0" marR="0" lvl="0" indent="0" algn="l" rtl="0">
              <a:lnSpc>
                <a:spcPct val="115000"/>
              </a:lnSpc>
              <a:spcBef>
                <a:spcPts val="0"/>
              </a:spcBef>
              <a:spcAft>
                <a:spcPts val="0"/>
              </a:spcAft>
              <a:buClr>
                <a:srgbClr val="000000"/>
              </a:buClr>
              <a:buSzPts val="1500"/>
              <a:buFont typeface="Arial"/>
              <a:buNone/>
            </a:pPr>
            <a:r>
              <a:rPr lang="es-ES" sz="1500" b="1" i="0" u="none" strike="noStrike" cap="none">
                <a:solidFill>
                  <a:srgbClr val="33D9BE"/>
                </a:solidFill>
                <a:latin typeface="Montserrat"/>
                <a:ea typeface="Montserrat"/>
                <a:cs typeface="Montserrat"/>
                <a:sym typeface="Montserrat"/>
              </a:rPr>
              <a:t>&gt; </a:t>
            </a:r>
            <a:r>
              <a:rPr lang="es-ES" sz="1300" b="0" i="0" u="none" strike="noStrike" cap="none">
                <a:solidFill>
                  <a:srgbClr val="333333"/>
                </a:solidFill>
                <a:latin typeface="Montserrat"/>
                <a:ea typeface="Montserrat"/>
                <a:cs typeface="Montserrat"/>
                <a:sym typeface="Montserrat"/>
              </a:rPr>
              <a:t>Texto 1</a:t>
            </a:r>
            <a:endParaRPr sz="1300" b="0" i="0" u="none" strike="noStrike" cap="none">
              <a:solidFill>
                <a:srgbClr val="333333"/>
              </a:solidFill>
              <a:latin typeface="Montserrat"/>
              <a:ea typeface="Montserrat"/>
              <a:cs typeface="Montserrat"/>
              <a:sym typeface="Montserrat"/>
            </a:endParaRPr>
          </a:p>
          <a:p>
            <a:pPr marL="0" marR="0" lvl="0" indent="0" algn="l" rtl="0">
              <a:lnSpc>
                <a:spcPct val="115000"/>
              </a:lnSpc>
              <a:spcBef>
                <a:spcPts val="500"/>
              </a:spcBef>
              <a:spcAft>
                <a:spcPts val="0"/>
              </a:spcAft>
              <a:buClr>
                <a:srgbClr val="000000"/>
              </a:buClr>
              <a:buSzPts val="1500"/>
              <a:buFont typeface="Arial"/>
              <a:buNone/>
            </a:pPr>
            <a:r>
              <a:rPr lang="es-ES" sz="1500" b="1" i="0" u="none" strike="noStrike" cap="none">
                <a:solidFill>
                  <a:srgbClr val="33D9BE"/>
                </a:solidFill>
                <a:latin typeface="Montserrat"/>
                <a:ea typeface="Montserrat"/>
                <a:cs typeface="Montserrat"/>
                <a:sym typeface="Montserrat"/>
              </a:rPr>
              <a:t>&gt;</a:t>
            </a:r>
            <a:r>
              <a:rPr lang="es-ES" sz="1500" b="0" i="0" u="none" strike="noStrike" cap="none">
                <a:solidFill>
                  <a:srgbClr val="33D9BE"/>
                </a:solidFill>
                <a:latin typeface="Montserrat Medium"/>
                <a:ea typeface="Montserrat Medium"/>
                <a:cs typeface="Montserrat Medium"/>
                <a:sym typeface="Montserrat Medium"/>
              </a:rPr>
              <a:t> </a:t>
            </a:r>
            <a:r>
              <a:rPr lang="es-ES" sz="1300" b="0" i="0" u="none" strike="noStrike" cap="none">
                <a:solidFill>
                  <a:srgbClr val="333333"/>
                </a:solidFill>
                <a:latin typeface="Montserrat"/>
                <a:ea typeface="Montserrat"/>
                <a:cs typeface="Montserrat"/>
                <a:sym typeface="Montserrat"/>
              </a:rPr>
              <a:t>Texto 2</a:t>
            </a:r>
            <a:endParaRPr sz="1300" b="0" i="0" u="none" strike="noStrike" cap="none">
              <a:solidFill>
                <a:srgbClr val="333333"/>
              </a:solidFill>
              <a:latin typeface="Montserrat"/>
              <a:ea typeface="Montserrat"/>
              <a:cs typeface="Montserrat"/>
              <a:sym typeface="Montserrat"/>
            </a:endParaRPr>
          </a:p>
          <a:p>
            <a:pPr marL="0" marR="0" lvl="0" indent="0" algn="l" rtl="0">
              <a:lnSpc>
                <a:spcPct val="115000"/>
              </a:lnSpc>
              <a:spcBef>
                <a:spcPts val="500"/>
              </a:spcBef>
              <a:spcAft>
                <a:spcPts val="0"/>
              </a:spcAft>
              <a:buClr>
                <a:srgbClr val="000000"/>
              </a:buClr>
              <a:buSzPts val="1500"/>
              <a:buFont typeface="Arial"/>
              <a:buNone/>
            </a:pPr>
            <a:r>
              <a:rPr lang="es-ES" sz="1500" b="1" i="0" u="none" strike="noStrike" cap="none">
                <a:solidFill>
                  <a:srgbClr val="33D9BE"/>
                </a:solidFill>
                <a:latin typeface="Montserrat"/>
                <a:ea typeface="Montserrat"/>
                <a:cs typeface="Montserrat"/>
                <a:sym typeface="Montserrat"/>
              </a:rPr>
              <a:t>&gt; </a:t>
            </a:r>
            <a:r>
              <a:rPr lang="es-ES" sz="1300" b="0" i="0" u="none" strike="noStrike" cap="none">
                <a:solidFill>
                  <a:srgbClr val="333333"/>
                </a:solidFill>
                <a:latin typeface="Montserrat"/>
                <a:ea typeface="Montserrat"/>
                <a:cs typeface="Montserrat"/>
                <a:sym typeface="Montserrat"/>
              </a:rPr>
              <a:t>Texto 3</a:t>
            </a:r>
            <a:endParaRPr sz="1300" b="0" i="0" u="none" strike="noStrike" cap="none">
              <a:solidFill>
                <a:srgbClr val="333333"/>
              </a:solidFill>
              <a:latin typeface="Montserrat"/>
              <a:ea typeface="Montserrat"/>
              <a:cs typeface="Montserrat"/>
              <a:sym typeface="Montserrat"/>
            </a:endParaRPr>
          </a:p>
          <a:p>
            <a:pPr marL="0" marR="0" lvl="0" indent="0" algn="l" rtl="0">
              <a:lnSpc>
                <a:spcPct val="115000"/>
              </a:lnSpc>
              <a:spcBef>
                <a:spcPts val="500"/>
              </a:spcBef>
              <a:spcAft>
                <a:spcPts val="0"/>
              </a:spcAft>
              <a:buClr>
                <a:srgbClr val="000000"/>
              </a:buClr>
              <a:buSzPts val="1500"/>
              <a:buFont typeface="Arial"/>
              <a:buNone/>
            </a:pPr>
            <a:r>
              <a:rPr lang="es-ES" sz="1500" b="1" i="0" u="none" strike="noStrike" cap="none">
                <a:solidFill>
                  <a:srgbClr val="33D9BE"/>
                </a:solidFill>
                <a:latin typeface="Montserrat"/>
                <a:ea typeface="Montserrat"/>
                <a:cs typeface="Montserrat"/>
                <a:sym typeface="Montserrat"/>
              </a:rPr>
              <a:t>&gt; </a:t>
            </a:r>
            <a:r>
              <a:rPr lang="es-ES" sz="1300" b="0" i="0" u="none" strike="noStrike" cap="none">
                <a:solidFill>
                  <a:srgbClr val="333333"/>
                </a:solidFill>
                <a:latin typeface="Montserrat"/>
                <a:ea typeface="Montserrat"/>
                <a:cs typeface="Montserrat"/>
                <a:sym typeface="Montserrat"/>
              </a:rPr>
              <a:t>Texto 4</a:t>
            </a:r>
            <a:endParaRPr sz="1300" b="0" i="0" u="none" strike="noStrike" cap="none">
              <a:solidFill>
                <a:srgbClr val="333333"/>
              </a:solidFill>
              <a:latin typeface="Montserrat"/>
              <a:ea typeface="Montserrat"/>
              <a:cs typeface="Montserrat"/>
              <a:sym typeface="Montserrat"/>
            </a:endParaRPr>
          </a:p>
          <a:p>
            <a:pPr marL="0" marR="0" lvl="0" indent="0" algn="l" rtl="0">
              <a:lnSpc>
                <a:spcPct val="115000"/>
              </a:lnSpc>
              <a:spcBef>
                <a:spcPts val="500"/>
              </a:spcBef>
              <a:spcAft>
                <a:spcPts val="500"/>
              </a:spcAft>
              <a:buClr>
                <a:srgbClr val="000000"/>
              </a:buClr>
              <a:buSzPts val="1500"/>
              <a:buFont typeface="Arial"/>
              <a:buNone/>
            </a:pPr>
            <a:r>
              <a:rPr lang="es-ES" sz="1500" b="1" i="0" u="none" strike="noStrike" cap="none">
                <a:solidFill>
                  <a:srgbClr val="33D9BE"/>
                </a:solidFill>
                <a:latin typeface="Montserrat"/>
                <a:ea typeface="Montserrat"/>
                <a:cs typeface="Montserrat"/>
                <a:sym typeface="Montserrat"/>
              </a:rPr>
              <a:t>&gt; </a:t>
            </a:r>
            <a:r>
              <a:rPr lang="es-ES" sz="1300" b="0" i="0" u="none" strike="noStrike" cap="none">
                <a:solidFill>
                  <a:srgbClr val="333333"/>
                </a:solidFill>
                <a:latin typeface="Montserrat"/>
                <a:ea typeface="Montserrat"/>
                <a:cs typeface="Montserrat"/>
                <a:sym typeface="Montserrat"/>
              </a:rPr>
              <a:t>Texto 5</a:t>
            </a:r>
            <a:endParaRPr sz="1300" b="0" i="0" u="none" strike="noStrike" cap="none">
              <a:solidFill>
                <a:srgbClr val="333333"/>
              </a:solidFill>
              <a:latin typeface="Montserrat"/>
              <a:ea typeface="Montserrat"/>
              <a:cs typeface="Montserrat"/>
              <a:sym typeface="Montserrat"/>
            </a:endParaRPr>
          </a:p>
        </p:txBody>
      </p:sp>
      <p:sp>
        <p:nvSpPr>
          <p:cNvPr id="409" name="Google Shape;409;p8" title="La Voz Populi, 2017"/>
          <p:cNvSpPr txBox="1"/>
          <p:nvPr/>
        </p:nvSpPr>
        <p:spPr>
          <a:xfrm>
            <a:off x="2871511" y="4672648"/>
            <a:ext cx="1111500" cy="11577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s-ES" sz="1000" b="0" i="0" u="none" strike="noStrike" cap="none">
                <a:solidFill>
                  <a:srgbClr val="107E8C"/>
                </a:solidFill>
                <a:latin typeface="Montserrat Medium"/>
                <a:ea typeface="Montserrat Medium"/>
                <a:cs typeface="Montserrat Medium"/>
                <a:sym typeface="Montserrat Medium"/>
              </a:rPr>
              <a:t>SINERGIA 1</a:t>
            </a:r>
            <a:endParaRPr sz="1600" b="0" i="0" u="none" strike="noStrike" cap="none">
              <a:solidFill>
                <a:srgbClr val="107E8C"/>
              </a:solidFill>
              <a:latin typeface="Montserrat Medium"/>
              <a:ea typeface="Montserrat Medium"/>
              <a:cs typeface="Montserrat Medium"/>
              <a:sym typeface="Montserrat Medium"/>
            </a:endParaRPr>
          </a:p>
        </p:txBody>
      </p:sp>
      <p:sp>
        <p:nvSpPr>
          <p:cNvPr id="410" name="Google Shape;410;p8"/>
          <p:cNvSpPr/>
          <p:nvPr/>
        </p:nvSpPr>
        <p:spPr>
          <a:xfrm>
            <a:off x="3851722" y="4686300"/>
            <a:ext cx="1130400" cy="1130400"/>
          </a:xfrm>
          <a:prstGeom prst="ellipse">
            <a:avLst/>
          </a:prstGeom>
          <a:noFill/>
          <a:ln w="28575" cap="flat" cmpd="sng">
            <a:solidFill>
              <a:srgbClr val="33D9B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8" title="La Voz Populi, 2017"/>
          <p:cNvSpPr txBox="1"/>
          <p:nvPr/>
        </p:nvSpPr>
        <p:spPr>
          <a:xfrm>
            <a:off x="3908811" y="4672648"/>
            <a:ext cx="1111500" cy="11577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s-ES" sz="1000" b="0" i="0" u="none" strike="noStrike" cap="none">
                <a:solidFill>
                  <a:srgbClr val="107E8C"/>
                </a:solidFill>
                <a:latin typeface="Montserrat Medium"/>
                <a:ea typeface="Montserrat Medium"/>
                <a:cs typeface="Montserrat Medium"/>
                <a:sym typeface="Montserrat Medium"/>
              </a:rPr>
              <a:t>SINERGIA 2</a:t>
            </a:r>
            <a:endParaRPr sz="1600" b="0" i="0" u="none" strike="noStrike" cap="none">
              <a:solidFill>
                <a:srgbClr val="107E8C"/>
              </a:solidFill>
              <a:latin typeface="Montserrat Medium"/>
              <a:ea typeface="Montserrat Medium"/>
              <a:cs typeface="Montserrat Medium"/>
              <a:sym typeface="Montserrat Medium"/>
            </a:endParaRPr>
          </a:p>
        </p:txBody>
      </p:sp>
      <p:sp>
        <p:nvSpPr>
          <p:cNvPr id="412" name="Google Shape;412;p8"/>
          <p:cNvSpPr/>
          <p:nvPr/>
        </p:nvSpPr>
        <p:spPr>
          <a:xfrm>
            <a:off x="3380697" y="5440050"/>
            <a:ext cx="1130400" cy="1130400"/>
          </a:xfrm>
          <a:prstGeom prst="ellipse">
            <a:avLst/>
          </a:prstGeom>
          <a:noFill/>
          <a:ln w="28575" cap="flat" cmpd="sng">
            <a:solidFill>
              <a:srgbClr val="33D9B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8" title="La Voz Populi, 2017"/>
          <p:cNvSpPr txBox="1"/>
          <p:nvPr/>
        </p:nvSpPr>
        <p:spPr>
          <a:xfrm>
            <a:off x="3390161" y="5426398"/>
            <a:ext cx="1111500" cy="11577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s-ES" sz="1000" b="0" i="0" u="none" strike="noStrike" cap="none">
                <a:solidFill>
                  <a:srgbClr val="107E8C"/>
                </a:solidFill>
                <a:latin typeface="Montserrat Medium"/>
                <a:ea typeface="Montserrat Medium"/>
                <a:cs typeface="Montserrat Medium"/>
                <a:sym typeface="Montserrat Medium"/>
              </a:rPr>
              <a:t>SINERGIA 3</a:t>
            </a:r>
            <a:endParaRPr sz="1600" b="0" i="0" u="none" strike="noStrike" cap="none">
              <a:solidFill>
                <a:srgbClr val="107E8C"/>
              </a:solidFill>
              <a:latin typeface="Montserrat Medium"/>
              <a:ea typeface="Montserrat Medium"/>
              <a:cs typeface="Montserrat Medium"/>
              <a:sym typeface="Montserrat Medium"/>
            </a:endParaRPr>
          </a:p>
        </p:txBody>
      </p:sp>
      <p:sp>
        <p:nvSpPr>
          <p:cNvPr id="414" name="Google Shape;414;p8" descr="Google Shape;493;p41"/>
          <p:cNvSpPr txBox="1"/>
          <p:nvPr/>
        </p:nvSpPr>
        <p:spPr>
          <a:xfrm>
            <a:off x="5867002" y="4710375"/>
            <a:ext cx="4252500" cy="261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4048"/>
              </a:buClr>
              <a:buSzPts val="1500"/>
              <a:buFont typeface="Montserrat Medium"/>
              <a:buNone/>
            </a:pPr>
            <a:r>
              <a:rPr lang="es-ES" sz="1700" b="0" i="0" u="none" strike="noStrike" cap="none">
                <a:solidFill>
                  <a:srgbClr val="107E8C"/>
                </a:solidFill>
                <a:latin typeface="Oswald Light"/>
                <a:ea typeface="Oswald Light"/>
                <a:cs typeface="Oswald Light"/>
                <a:sym typeface="Oswald Light"/>
              </a:rPr>
              <a:t>&gt;&gt;&gt;&gt;&gt;TRABAJOS FUTUROS/</a:t>
            </a:r>
            <a:endParaRPr sz="1700" b="0" i="0" u="none" strike="noStrike" cap="none">
              <a:solidFill>
                <a:srgbClr val="000000"/>
              </a:solidFill>
              <a:latin typeface="Oswald Light"/>
              <a:ea typeface="Oswald Light"/>
              <a:cs typeface="Oswald Light"/>
              <a:sym typeface="Oswald Light"/>
            </a:endParaRPr>
          </a:p>
        </p:txBody>
      </p:sp>
      <p:pic>
        <p:nvPicPr>
          <p:cNvPr id="415" name="Google Shape;415;p8" descr="Google Shape;124;p27"/>
          <p:cNvPicPr preferRelativeResize="0"/>
          <p:nvPr/>
        </p:nvPicPr>
        <p:blipFill rotWithShape="1">
          <a:blip r:embed="rId7">
            <a:alphaModFix/>
          </a:blip>
          <a:srcRect/>
          <a:stretch/>
        </p:blipFill>
        <p:spPr>
          <a:xfrm>
            <a:off x="10369550" y="311150"/>
            <a:ext cx="1433513" cy="31432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webextension1.xml><?xml version="1.0" encoding="utf-8"?>
<we:webextension xmlns:we="http://schemas.microsoft.com/office/webextensions/webextension/2010/11" id="{35762DE6-902C-4B50-A2D4-87C5493F98F6}">
  <we:reference id="wa200003233" version="2.0.0.3" store="es-ES" storeType="OMEX"/>
  <we:alternateReferences>
    <we:reference id="WA200003233" version="2.0.0.3" store="WA200003233" storeType="OMEX"/>
  </we:alternateReferences>
  <we:properties>
    <we:property name="pptInsertionSessionID" value="&quot;F0E94632-3BF0-4E05-80B0-DD22C9806E2B&quot;"/>
    <we:property name="reportUrl" value="&quot;/groups/me/reports/08a2ee93-6464-41cf-8a6f-e5dddcacf377/5499232af3f4c940c7a0?bookmarkGuid=622ac5bb-c298-436c-9bd0-e6108bc35177&amp;bookmarkUsage=1&amp;ctid=0788c9a2-126a-458c-a6ab-245b462bb801&amp;fromEntryPoint=export&quot;"/>
    <we:property name="reportName" value="&quot;pbi&quot;"/>
    <we:property name="reportState" value="&quot;CONNECTED&quot;"/>
    <we:property name="embedUrl" value="&quot;/reportEmbed?reportId=08a2ee93-6464-41cf-8a6f-e5dddcacf377&amp;config=eyJjbHVzdGVyVXJsIjoiaHR0cHM6Ly9XQUJJLVdFU1QtRVVST1BFLUItUFJJTUFSWS1yZWRpcmVjdC5hbmFseXNpcy53aW5kb3dzLm5ldCIsImVtYmVkRmVhdHVyZXMiOnsidXNhZ2VNZXRyaWNzVk5leHQiOnRydWV9fQ%3D%3D&amp;disableSensitivityBanner=true&quot;"/>
    <we:property name="pageName" value="&quot;5499232af3f4c940c7a0&quot;"/>
    <we:property name="pageDisplayName" value="&quot;Página 1&quot;"/>
    <we:property name="datasetId" value="&quot;19520789-d01f-449b-827c-2785274ad30f&quot;"/>
    <we:property name="backgroundColor" value="&quot;#FFFFFF&quot;"/>
    <we:property name="bookmark" value="&quot;H4sIAAAAAAAAA+1Y3W/UOBD/V1BeeFkhZ/PdN7r0BNJxWl0RQjpV1diepIZsHDlOaa7a/52JvVdoabto0bKpjjwl48l8/mYyk+tAqq6tYfgLVhgcBW/BCJDaPAuDWdB4moQc4ygsgdHFIeVJNJ7q1irddMHRdWDBVGjfq66HehRExH/OZgHU9RKq8amEusNZ0KLpdAO1+hc9Mx1Z0+N6FuBVW2sDo8hTCxZHsZfETs9kQvgiIo0grLrEUxTWU5O4KObRHMqojEURM5EBI7bOMzjL7mUZRTv1C91YUA2pGWlQpCzkwNNMMMnnIkqAj/RS1XbDwoeTq9aQd+Tz0I7BeSkvoREoA+eCwc5bfB0sdN2v3N3JLfqp7o3Av7F0R41VdiAxpYGVaqoLWJ2LGqEJ1hSTpdEUMXdOYXSkC/15YZDiI4Mjtj4jSkev1ZtwfvXsnbeuq5VAMyaLf6SoOB9WSMkabyRYcK60Xo9Cf66lO0bn6XXwpyLvvez3UPej2OfHaD8jNs/JJrrORst8csjkj9+E373QOSX7iAcpJvK8wIwSzCAreZ5FKYYF7J63l1VlsAK7eTzZY1K9tNCR/+ibDayT7/M8uzF7QaRKGyUoIftFnOiNwcaervQnQtAO2BPOnMUFGHsLgPSeNhLN8eDy8UqZ/wp6Prtj+RRysT57ANubVAx7QPfd2HucpzwEGWJUhGHBMJvnMRRbcf7rACMVcLRU7Y/h90mV3VaIS9309jfCfw4sHtwiEklSlDEmSZImRVxEeTIhcFfYyN3a4N4+wdApcbgP8E1AfPqYiGgsZCwFzEHwTEq5fXb6demjceG8Mrpvp9+dhKq6JZpXMNyp1HAH8AHxPpX+9Jjjh2hRtzDjUR6JMs6xBC6zHDgIxmPxe9L8WeNIwiXUNO+8HtpdOmyr8KlgfFLf4Dtx9xAPuRBzmUMKLJUsSZikZX/SS/C02vfx2zf/s759r8cHatg3MC5iWbCElUkGWSEFD0XKpgLjb5vAlKFMM/rxcjuYp2V0N3Q/YvT2sV2AJaQ8lSJ8IFeHKMOv8CblH5yCwwfCd4VYighpvWSY5Xke8TQHt2c9igSLV5brq9sgcNf9O53ubdeCwCU0eM9uR5UBtDrJLfud+2N+s92t118AmELdqKkXAAA=&quot;"/>
    <we:property name="initialStateBookmark" value="&quot;H4sIAAAAAAAAA+1YbW/bNhD+K4O+9IsxUNZ7vsVuhg1dWqMZigFDEBzJk8JOFgWKSqMF/u89kW7aZGlcuHDsoNUn6Xi6t+fhiaebQKqurWF4DUsMjoJTMAKkNr+EwSRovGz25s2r0+O3ry5eH5+ekFi3VummC45uAgumQvtOdT3UowUS/nM+CaCuF1CNTyXUHU6CFk2nG6jVf+iVacmaHleTAK/bWhsYTZ5ZsDiavSJ1eibf4a8ReQRh1RWeobBemsRFMY2mUEZlLIqYiQwYqXVewUX2oMpo2rmf68aCasjNKIMiZSEHnmaCST4VUQJ8lJeqtmsVPpxct4ayo5yHdqzKsbyCRqAMXAoGOx/xTTDXdb90dyd35Ge6NwLfYumWGqvsQGZKA0vVVJewvBA1QhOsqCYLo6libp3K6ESX+sPcINVHBkdsdU6Sjl6r1+X8nNlfPrquVgLNCBZ/T1VxOSyRwBpvJFhwqbTej0K/rqVbRpfpTfCnouy97XdQ96PZFzO0HxCbFxQTXedjZB4cCvn9F+V3L3TOyS7qQY5JPC0wI4AZZCXPsyjFsIDtcTuuKoMV2PXjyQ5B9dZCJ/6tb9a0Tv6P8+Q27DmJKm2UIEB2yzjRG4ONPVvqf4lBW3BPuHDml2DsHQLSe9pINLPB4fFSmU8bejq5F/khYLE6/wq311AMO2D3/dp7nqc8BBliVIRhwTCb5jEUG3n+dISRCjha2u2P8fdZbbuNFJe66e1Phn8fWTy5RSSSpChjTJIkTYq4iPLkgMhdYSO3a4M7+wRDp8T+PsC3BfHwMRHxJGIsBcxB8ExKufns9HTw0XHhojK6bw+/OwlVdQs0L2G4t1PDLcgHpPtc+tNjie+jRd3hjGd5JMo4xxK4zHLgIBiPxc+T5vcGRxauoKbzzu9Du02HbRU+F44f1Df4Xt09xUMuxFTmkAJLJUsSJqNwe4o/xRB8WO17dvrHD9a3H8x4Tw37lsZFLAuWsDLJICuk4KFI2aHQ+MsmcMhUpjP6bLGZzIcVdDd03xL05mO7AEtMeS6b8CtY7WMbfqY3Of/bOdh/IXxXiKWIkMZLhlme5xFPc3Bz1qNMsHhtub6+SwJ3PTzT6d52LQhcQIMPzHa0M4BGJ7lhvht/iwfOBwWjeL1pHvyk71NdfQR22AiM0RcAAA==&quot;"/>
    <we:property name="isFiltersActionButtonVisible" value="true"/>
    <we:property name="isVisualContainerHeaderHidden" value="false"/>
    <we:property name="reportEmbeddedTime" value="&quot;2024-09-06T20:08:49.554Z&quot;"/>
    <we:property name="creatorTenantId" value="&quot;0788c9a2-126a-458c-a6ab-245b462bb801&quot;"/>
    <we:property name="creatorUserId" value="&quot;10033FFFAF8545BE&quot;"/>
    <we:property name="creatorSessionId" value="&quot;168f4176-0062-47dd-ac19-af1c03821879&quot;"/>
    <we:property name="artifactViewState" value="&quot;live&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TotalTime>
  <Words>663</Words>
  <Application>Microsoft Office PowerPoint</Application>
  <PresentationFormat>Panorámica</PresentationFormat>
  <Paragraphs>101</Paragraphs>
  <Slides>10</Slides>
  <Notes>10</Notes>
  <HiddenSlides>0</HiddenSlides>
  <MMClips>0</MMClips>
  <ScaleCrop>false</ScaleCrop>
  <HeadingPairs>
    <vt:vector size="6" baseType="variant">
      <vt:variant>
        <vt:lpstr>Fuentes usadas</vt:lpstr>
      </vt:variant>
      <vt:variant>
        <vt:i4>12</vt:i4>
      </vt:variant>
      <vt:variant>
        <vt:lpstr>Tema</vt:lpstr>
      </vt:variant>
      <vt:variant>
        <vt:i4>3</vt:i4>
      </vt:variant>
      <vt:variant>
        <vt:lpstr>Títulos de diapositiva</vt:lpstr>
      </vt:variant>
      <vt:variant>
        <vt:i4>10</vt:i4>
      </vt:variant>
    </vt:vector>
  </HeadingPairs>
  <TitlesOfParts>
    <vt:vector size="25" baseType="lpstr">
      <vt:lpstr>Arial</vt:lpstr>
      <vt:lpstr>Courier New</vt:lpstr>
      <vt:lpstr>Montserrat ExtraBold</vt:lpstr>
      <vt:lpstr>Montserrat</vt:lpstr>
      <vt:lpstr>Oswald Light</vt:lpstr>
      <vt:lpstr>Montserrat ExtraLight</vt:lpstr>
      <vt:lpstr>Oswald Medium</vt:lpstr>
      <vt:lpstr>Calibri</vt:lpstr>
      <vt:lpstr>Montserrat SemiBold</vt:lpstr>
      <vt:lpstr>Montserrat Black</vt:lpstr>
      <vt:lpstr>Noto Sans Symbols</vt:lpstr>
      <vt:lpstr>Montserrat Medium</vt:lpstr>
      <vt:lpstr>Simple Light</vt:lpstr>
      <vt:lpstr>Simple Light</vt:lpstr>
      <vt:lpstr>Simple Light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Jose Mojica - Eurofirms</cp:lastModifiedBy>
  <cp:revision>2</cp:revision>
  <dcterms:modified xsi:type="dcterms:W3CDTF">2024-09-06T20:11:01Z</dcterms:modified>
</cp:coreProperties>
</file>